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6"/>
  </p:notesMasterIdLst>
  <p:sldIdLst>
    <p:sldId id="258" r:id="rId5"/>
  </p:sldIdLst>
  <p:sldSz cx="43891200" cy="32918400"/>
  <p:notesSz cx="6858000" cy="9144000"/>
  <p:defaultTextStyle>
    <a:defPPr>
      <a:defRPr lang="en-US"/>
    </a:defPPr>
    <a:lvl1pPr marL="0" algn="l" defTabSz="4388660" rtl="0" eaLnBrk="1" latinLnBrk="0" hangingPunct="1">
      <a:defRPr sz="8600" kern="1200">
        <a:solidFill>
          <a:schemeClr val="tx1"/>
        </a:solidFill>
        <a:latin typeface="+mn-lt"/>
        <a:ea typeface="+mn-ea"/>
        <a:cs typeface="+mn-cs"/>
      </a:defRPr>
    </a:lvl1pPr>
    <a:lvl2pPr marL="2194330" algn="l" defTabSz="4388660" rtl="0" eaLnBrk="1" latinLnBrk="0" hangingPunct="1">
      <a:defRPr sz="8600" kern="1200">
        <a:solidFill>
          <a:schemeClr val="tx1"/>
        </a:solidFill>
        <a:latin typeface="+mn-lt"/>
        <a:ea typeface="+mn-ea"/>
        <a:cs typeface="+mn-cs"/>
      </a:defRPr>
    </a:lvl2pPr>
    <a:lvl3pPr marL="4388660" algn="l" defTabSz="4388660" rtl="0" eaLnBrk="1" latinLnBrk="0" hangingPunct="1">
      <a:defRPr sz="8600" kern="1200">
        <a:solidFill>
          <a:schemeClr val="tx1"/>
        </a:solidFill>
        <a:latin typeface="+mn-lt"/>
        <a:ea typeface="+mn-ea"/>
        <a:cs typeface="+mn-cs"/>
      </a:defRPr>
    </a:lvl3pPr>
    <a:lvl4pPr marL="6582991" algn="l" defTabSz="4388660" rtl="0" eaLnBrk="1" latinLnBrk="0" hangingPunct="1">
      <a:defRPr sz="8600" kern="1200">
        <a:solidFill>
          <a:schemeClr val="tx1"/>
        </a:solidFill>
        <a:latin typeface="+mn-lt"/>
        <a:ea typeface="+mn-ea"/>
        <a:cs typeface="+mn-cs"/>
      </a:defRPr>
    </a:lvl4pPr>
    <a:lvl5pPr marL="8777321" algn="l" defTabSz="4388660" rtl="0" eaLnBrk="1" latinLnBrk="0" hangingPunct="1">
      <a:defRPr sz="8600" kern="1200">
        <a:solidFill>
          <a:schemeClr val="tx1"/>
        </a:solidFill>
        <a:latin typeface="+mn-lt"/>
        <a:ea typeface="+mn-ea"/>
        <a:cs typeface="+mn-cs"/>
      </a:defRPr>
    </a:lvl5pPr>
    <a:lvl6pPr marL="10971651" algn="l" defTabSz="4388660" rtl="0" eaLnBrk="1" latinLnBrk="0" hangingPunct="1">
      <a:defRPr sz="8600" kern="1200">
        <a:solidFill>
          <a:schemeClr val="tx1"/>
        </a:solidFill>
        <a:latin typeface="+mn-lt"/>
        <a:ea typeface="+mn-ea"/>
        <a:cs typeface="+mn-cs"/>
      </a:defRPr>
    </a:lvl6pPr>
    <a:lvl7pPr marL="13165981" algn="l" defTabSz="4388660" rtl="0" eaLnBrk="1" latinLnBrk="0" hangingPunct="1">
      <a:defRPr sz="8600" kern="1200">
        <a:solidFill>
          <a:schemeClr val="tx1"/>
        </a:solidFill>
        <a:latin typeface="+mn-lt"/>
        <a:ea typeface="+mn-ea"/>
        <a:cs typeface="+mn-cs"/>
      </a:defRPr>
    </a:lvl7pPr>
    <a:lvl8pPr marL="15360312" algn="l" defTabSz="4388660" rtl="0" eaLnBrk="1" latinLnBrk="0" hangingPunct="1">
      <a:defRPr sz="8600" kern="1200">
        <a:solidFill>
          <a:schemeClr val="tx1"/>
        </a:solidFill>
        <a:latin typeface="+mn-lt"/>
        <a:ea typeface="+mn-ea"/>
        <a:cs typeface="+mn-cs"/>
      </a:defRPr>
    </a:lvl8pPr>
    <a:lvl9pPr marL="17554642" algn="l" defTabSz="43886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74819D-DFE1-4780-A9E1-BF9110B439C4}" v="341" dt="2023-03-10T23:13:06.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93" autoAdjust="0"/>
    <p:restoredTop sz="96122" autoAdjust="0"/>
  </p:normalViewPr>
  <p:slideViewPr>
    <p:cSldViewPr>
      <p:cViewPr>
        <p:scale>
          <a:sx n="25" d="100"/>
          <a:sy n="25" d="100"/>
        </p:scale>
        <p:origin x="1758" y="-336"/>
      </p:cViewPr>
      <p:guideLst>
        <p:guide orient="horz" pos="10368"/>
        <p:guide pos="13824"/>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7" d="100"/>
          <a:sy n="87" d="100"/>
        </p:scale>
        <p:origin x="384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rner, Brice A." userId="02c81f0a-8584-458a-a2f7-d038f00bc2c3" providerId="ADAL" clId="{4674819D-DFE1-4780-A9E1-BF9110B439C4}"/>
    <pc:docChg chg="undo redo custSel modSld">
      <pc:chgData name="Turner, Brice A." userId="02c81f0a-8584-458a-a2f7-d038f00bc2c3" providerId="ADAL" clId="{4674819D-DFE1-4780-A9E1-BF9110B439C4}" dt="2023-03-10T23:17:58.012" v="3731" actId="1076"/>
      <pc:docMkLst>
        <pc:docMk/>
      </pc:docMkLst>
      <pc:sldChg chg="addSp delSp modSp mod">
        <pc:chgData name="Turner, Brice A." userId="02c81f0a-8584-458a-a2f7-d038f00bc2c3" providerId="ADAL" clId="{4674819D-DFE1-4780-A9E1-BF9110B439C4}" dt="2023-03-10T23:17:58.012" v="3731" actId="1076"/>
        <pc:sldMkLst>
          <pc:docMk/>
          <pc:sldMk cId="4290178770" sldId="258"/>
        </pc:sldMkLst>
        <pc:spChg chg="mod">
          <ac:chgData name="Turner, Brice A." userId="02c81f0a-8584-458a-a2f7-d038f00bc2c3" providerId="ADAL" clId="{4674819D-DFE1-4780-A9E1-BF9110B439C4}" dt="2023-03-10T23:17:09.926" v="3727" actId="1076"/>
          <ac:spMkLst>
            <pc:docMk/>
            <pc:sldMk cId="4290178770" sldId="258"/>
            <ac:spMk id="8" creationId="{5EDB77B0-C014-624E-BADF-C83DBA2C78EC}"/>
          </ac:spMkLst>
        </pc:spChg>
        <pc:spChg chg="mod">
          <ac:chgData name="Turner, Brice A." userId="02c81f0a-8584-458a-a2f7-d038f00bc2c3" providerId="ADAL" clId="{4674819D-DFE1-4780-A9E1-BF9110B439C4}" dt="2023-03-10T23:17:09.926" v="3727" actId="1076"/>
          <ac:spMkLst>
            <pc:docMk/>
            <pc:sldMk cId="4290178770" sldId="258"/>
            <ac:spMk id="9" creationId="{8C796B1F-B4CC-4640-A7B7-9D64F34FA692}"/>
          </ac:spMkLst>
        </pc:spChg>
        <pc:spChg chg="mod">
          <ac:chgData name="Turner, Brice A." userId="02c81f0a-8584-458a-a2f7-d038f00bc2c3" providerId="ADAL" clId="{4674819D-DFE1-4780-A9E1-BF9110B439C4}" dt="2023-03-10T23:17:09.926" v="3727" actId="1076"/>
          <ac:spMkLst>
            <pc:docMk/>
            <pc:sldMk cId="4290178770" sldId="258"/>
            <ac:spMk id="10" creationId="{8C796B1F-B4CC-4640-A7B7-9D64F34FA692}"/>
          </ac:spMkLst>
        </pc:spChg>
        <pc:spChg chg="mod">
          <ac:chgData name="Turner, Brice A." userId="02c81f0a-8584-458a-a2f7-d038f00bc2c3" providerId="ADAL" clId="{4674819D-DFE1-4780-A9E1-BF9110B439C4}" dt="2023-03-10T23:17:09.926" v="3727" actId="1076"/>
          <ac:spMkLst>
            <pc:docMk/>
            <pc:sldMk cId="4290178770" sldId="258"/>
            <ac:spMk id="11" creationId="{5EDB77B0-C014-624E-BADF-C83DBA2C78EC}"/>
          </ac:spMkLst>
        </pc:spChg>
        <pc:spChg chg="mod">
          <ac:chgData name="Turner, Brice A." userId="02c81f0a-8584-458a-a2f7-d038f00bc2c3" providerId="ADAL" clId="{4674819D-DFE1-4780-A9E1-BF9110B439C4}" dt="2023-03-10T20:30:47.702" v="3562" actId="1076"/>
          <ac:spMkLst>
            <pc:docMk/>
            <pc:sldMk cId="4290178770" sldId="258"/>
            <ac:spMk id="12" creationId="{8C796B1F-B4CC-4640-A7B7-9D64F34FA692}"/>
          </ac:spMkLst>
        </pc:spChg>
        <pc:spChg chg="mod">
          <ac:chgData name="Turner, Brice A." userId="02c81f0a-8584-458a-a2f7-d038f00bc2c3" providerId="ADAL" clId="{4674819D-DFE1-4780-A9E1-BF9110B439C4}" dt="2023-03-10T23:13:25.688" v="3606" actId="1076"/>
          <ac:spMkLst>
            <pc:docMk/>
            <pc:sldMk cId="4290178770" sldId="258"/>
            <ac:spMk id="13" creationId="{5EDB77B0-C014-624E-BADF-C83DBA2C78EC}"/>
          </ac:spMkLst>
        </pc:spChg>
        <pc:spChg chg="mod">
          <ac:chgData name="Turner, Brice A." userId="02c81f0a-8584-458a-a2f7-d038f00bc2c3" providerId="ADAL" clId="{4674819D-DFE1-4780-A9E1-BF9110B439C4}" dt="2023-03-10T23:16:05.204" v="3719" actId="1076"/>
          <ac:spMkLst>
            <pc:docMk/>
            <pc:sldMk cId="4290178770" sldId="258"/>
            <ac:spMk id="16" creationId="{8C796B1F-B4CC-4640-A7B7-9D64F34FA692}"/>
          </ac:spMkLst>
        </pc:spChg>
        <pc:spChg chg="mod">
          <ac:chgData name="Turner, Brice A." userId="02c81f0a-8584-458a-a2f7-d038f00bc2c3" providerId="ADAL" clId="{4674819D-DFE1-4780-A9E1-BF9110B439C4}" dt="2023-03-10T23:16:05.204" v="3719" actId="1076"/>
          <ac:spMkLst>
            <pc:docMk/>
            <pc:sldMk cId="4290178770" sldId="258"/>
            <ac:spMk id="17" creationId="{5EDB77B0-C014-624E-BADF-C83DBA2C78EC}"/>
          </ac:spMkLst>
        </pc:spChg>
        <pc:spChg chg="mod">
          <ac:chgData name="Turner, Brice A." userId="02c81f0a-8584-458a-a2f7-d038f00bc2c3" providerId="ADAL" clId="{4674819D-DFE1-4780-A9E1-BF9110B439C4}" dt="2023-03-10T23:16:05.204" v="3719" actId="1076"/>
          <ac:spMkLst>
            <pc:docMk/>
            <pc:sldMk cId="4290178770" sldId="258"/>
            <ac:spMk id="18" creationId="{8C796B1F-B4CC-4640-A7B7-9D64F34FA692}"/>
          </ac:spMkLst>
        </pc:spChg>
        <pc:spChg chg="mod">
          <ac:chgData name="Turner, Brice A." userId="02c81f0a-8584-458a-a2f7-d038f00bc2c3" providerId="ADAL" clId="{4674819D-DFE1-4780-A9E1-BF9110B439C4}" dt="2023-03-10T23:16:05.204" v="3719" actId="1076"/>
          <ac:spMkLst>
            <pc:docMk/>
            <pc:sldMk cId="4290178770" sldId="258"/>
            <ac:spMk id="19" creationId="{5EDB77B0-C014-624E-BADF-C83DBA2C78EC}"/>
          </ac:spMkLst>
        </pc:spChg>
        <pc:spChg chg="mod">
          <ac:chgData name="Turner, Brice A." userId="02c81f0a-8584-458a-a2f7-d038f00bc2c3" providerId="ADAL" clId="{4674819D-DFE1-4780-A9E1-BF9110B439C4}" dt="2023-03-10T23:17:45.461" v="3730" actId="1076"/>
          <ac:spMkLst>
            <pc:docMk/>
            <pc:sldMk cId="4290178770" sldId="258"/>
            <ac:spMk id="21" creationId="{3778BAC7-C321-B845-ACE5-EF97AAD69EA3}"/>
          </ac:spMkLst>
        </pc:spChg>
        <pc:spChg chg="mod">
          <ac:chgData name="Turner, Brice A." userId="02c81f0a-8584-458a-a2f7-d038f00bc2c3" providerId="ADAL" clId="{4674819D-DFE1-4780-A9E1-BF9110B439C4}" dt="2023-03-10T23:17:45.461" v="3730" actId="1076"/>
          <ac:spMkLst>
            <pc:docMk/>
            <pc:sldMk cId="4290178770" sldId="258"/>
            <ac:spMk id="22" creationId="{55074AFE-A187-234A-8C48-62CEEDC57A13}"/>
          </ac:spMkLst>
        </pc:spChg>
        <pc:spChg chg="mod">
          <ac:chgData name="Turner, Brice A." userId="02c81f0a-8584-458a-a2f7-d038f00bc2c3" providerId="ADAL" clId="{4674819D-DFE1-4780-A9E1-BF9110B439C4}" dt="2023-03-10T23:17:22.366" v="3729" actId="1076"/>
          <ac:spMkLst>
            <pc:docMk/>
            <pc:sldMk cId="4290178770" sldId="258"/>
            <ac:spMk id="23" creationId="{ED3E06BB-F64E-F946-91CE-895CF32CBCA3}"/>
          </ac:spMkLst>
        </pc:spChg>
        <pc:spChg chg="del mod">
          <ac:chgData name="Turner, Brice A." userId="02c81f0a-8584-458a-a2f7-d038f00bc2c3" providerId="ADAL" clId="{4674819D-DFE1-4780-A9E1-BF9110B439C4}" dt="2023-03-10T23:10:47.207" v="3564" actId="478"/>
          <ac:spMkLst>
            <pc:docMk/>
            <pc:sldMk cId="4290178770" sldId="258"/>
            <ac:spMk id="24" creationId="{EC2659EF-BDCB-5647-B072-4BCF9CA114F9}"/>
          </ac:spMkLst>
        </pc:spChg>
        <pc:spChg chg="mod">
          <ac:chgData name="Turner, Brice A." userId="02c81f0a-8584-458a-a2f7-d038f00bc2c3" providerId="ADAL" clId="{4674819D-DFE1-4780-A9E1-BF9110B439C4}" dt="2023-03-10T23:17:58.012" v="3731" actId="1076"/>
          <ac:spMkLst>
            <pc:docMk/>
            <pc:sldMk cId="4290178770" sldId="258"/>
            <ac:spMk id="25" creationId="{7624D43A-20C3-184F-91B2-0F7FF6FFCFF5}"/>
          </ac:spMkLst>
        </pc:spChg>
        <pc:spChg chg="mod">
          <ac:chgData name="Turner, Brice A." userId="02c81f0a-8584-458a-a2f7-d038f00bc2c3" providerId="ADAL" clId="{4674819D-DFE1-4780-A9E1-BF9110B439C4}" dt="2023-03-10T23:17:58.012" v="3731" actId="1076"/>
          <ac:spMkLst>
            <pc:docMk/>
            <pc:sldMk cId="4290178770" sldId="258"/>
            <ac:spMk id="26" creationId="{F65D26E8-55CE-8E41-8409-4AB4D01EAECD}"/>
          </ac:spMkLst>
        </pc:spChg>
        <pc:picChg chg="add del mod">
          <ac:chgData name="Turner, Brice A." userId="02c81f0a-8584-458a-a2f7-d038f00bc2c3" providerId="ADAL" clId="{4674819D-DFE1-4780-A9E1-BF9110B439C4}" dt="2023-03-10T23:13:04.500" v="3598" actId="478"/>
          <ac:picMkLst>
            <pc:docMk/>
            <pc:sldMk cId="4290178770" sldId="258"/>
            <ac:picMk id="6" creationId="{2DB8FF80-1657-46BF-A077-3B6DC7FFE3F3}"/>
          </ac:picMkLst>
        </pc:picChg>
        <pc:picChg chg="add mod">
          <ac:chgData name="Turner, Brice A." userId="02c81f0a-8584-458a-a2f7-d038f00bc2c3" providerId="ADAL" clId="{4674819D-DFE1-4780-A9E1-BF9110B439C4}" dt="2023-03-10T23:17:18.752" v="3728" actId="1076"/>
          <ac:picMkLst>
            <pc:docMk/>
            <pc:sldMk cId="4290178770" sldId="258"/>
            <ac:picMk id="14" creationId="{642F9646-3ACB-4101-A926-A4A12C6FB1B7}"/>
          </ac:picMkLst>
        </pc:picChg>
      </pc:sldChg>
    </pc:docChg>
  </pc:docChgLst>
  <pc:docChgLst>
    <pc:chgData name="Turner, Brice A." userId="02c81f0a-8584-458a-a2f7-d038f00bc2c3" providerId="ADAL" clId="{AB0407C7-ED29-4D8D-AC6A-62762D8BD580}"/>
    <pc:docChg chg="undo redo custSel modSld modMainMaster">
      <pc:chgData name="Turner, Brice A." userId="02c81f0a-8584-458a-a2f7-d038f00bc2c3" providerId="ADAL" clId="{AB0407C7-ED29-4D8D-AC6A-62762D8BD580}" dt="2023-02-08T21:52:55.943" v="873" actId="20577"/>
      <pc:docMkLst>
        <pc:docMk/>
      </pc:docMkLst>
      <pc:sldChg chg="addSp delSp modSp mod">
        <pc:chgData name="Turner, Brice A." userId="02c81f0a-8584-458a-a2f7-d038f00bc2c3" providerId="ADAL" clId="{AB0407C7-ED29-4D8D-AC6A-62762D8BD580}" dt="2023-02-08T21:52:55.943" v="873" actId="20577"/>
        <pc:sldMkLst>
          <pc:docMk/>
          <pc:sldMk cId="4290178770" sldId="258"/>
        </pc:sldMkLst>
        <pc:spChg chg="mod">
          <ac:chgData name="Turner, Brice A." userId="02c81f0a-8584-458a-a2f7-d038f00bc2c3" providerId="ADAL" clId="{AB0407C7-ED29-4D8D-AC6A-62762D8BD580}" dt="2023-02-08T21:52:55.943" v="873" actId="20577"/>
          <ac:spMkLst>
            <pc:docMk/>
            <pc:sldMk cId="4290178770" sldId="258"/>
            <ac:spMk id="2" creationId="{00000000-0000-0000-0000-000000000000}"/>
          </ac:spMkLst>
        </pc:spChg>
        <pc:spChg chg="mod">
          <ac:chgData name="Turner, Brice A." userId="02c81f0a-8584-458a-a2f7-d038f00bc2c3" providerId="ADAL" clId="{AB0407C7-ED29-4D8D-AC6A-62762D8BD580}" dt="2023-02-08T18:49:18.954" v="705" actId="1076"/>
          <ac:spMkLst>
            <pc:docMk/>
            <pc:sldMk cId="4290178770" sldId="258"/>
            <ac:spMk id="5" creationId="{00000000-0000-0000-0000-000000000000}"/>
          </ac:spMkLst>
        </pc:spChg>
        <pc:spChg chg="del mod">
          <ac:chgData name="Turner, Brice A." userId="02c81f0a-8584-458a-a2f7-d038f00bc2c3" providerId="ADAL" clId="{AB0407C7-ED29-4D8D-AC6A-62762D8BD580}" dt="2023-02-08T18:25:57.316" v="507" actId="478"/>
          <ac:spMkLst>
            <pc:docMk/>
            <pc:sldMk cId="4290178770" sldId="258"/>
            <ac:spMk id="6" creationId="{00000000-0000-0000-0000-000000000000}"/>
          </ac:spMkLst>
        </pc:spChg>
        <pc:spChg chg="mod">
          <ac:chgData name="Turner, Brice A." userId="02c81f0a-8584-458a-a2f7-d038f00bc2c3" providerId="ADAL" clId="{AB0407C7-ED29-4D8D-AC6A-62762D8BD580}" dt="2023-02-08T21:24:50.969" v="747" actId="1076"/>
          <ac:spMkLst>
            <pc:docMk/>
            <pc:sldMk cId="4290178770" sldId="258"/>
            <ac:spMk id="8" creationId="{5EDB77B0-C014-624E-BADF-C83DBA2C78EC}"/>
          </ac:spMkLst>
        </pc:spChg>
        <pc:spChg chg="mod">
          <ac:chgData name="Turner, Brice A." userId="02c81f0a-8584-458a-a2f7-d038f00bc2c3" providerId="ADAL" clId="{AB0407C7-ED29-4D8D-AC6A-62762D8BD580}" dt="2023-02-08T21:24:44.282" v="746" actId="1076"/>
          <ac:spMkLst>
            <pc:docMk/>
            <pc:sldMk cId="4290178770" sldId="258"/>
            <ac:spMk id="9" creationId="{8C796B1F-B4CC-4640-A7B7-9D64F34FA692}"/>
          </ac:spMkLst>
        </pc:spChg>
        <pc:spChg chg="mod">
          <ac:chgData name="Turner, Brice A." userId="02c81f0a-8584-458a-a2f7-d038f00bc2c3" providerId="ADAL" clId="{AB0407C7-ED29-4D8D-AC6A-62762D8BD580}" dt="2023-02-08T21:26:04.148" v="756" actId="1076"/>
          <ac:spMkLst>
            <pc:docMk/>
            <pc:sldMk cId="4290178770" sldId="258"/>
            <ac:spMk id="10" creationId="{8C796B1F-B4CC-4640-A7B7-9D64F34FA692}"/>
          </ac:spMkLst>
        </pc:spChg>
        <pc:spChg chg="mod">
          <ac:chgData name="Turner, Brice A." userId="02c81f0a-8584-458a-a2f7-d038f00bc2c3" providerId="ADAL" clId="{AB0407C7-ED29-4D8D-AC6A-62762D8BD580}" dt="2023-02-08T21:26:17.816" v="757" actId="1076"/>
          <ac:spMkLst>
            <pc:docMk/>
            <pc:sldMk cId="4290178770" sldId="258"/>
            <ac:spMk id="11" creationId="{5EDB77B0-C014-624E-BADF-C83DBA2C78EC}"/>
          </ac:spMkLst>
        </pc:spChg>
        <pc:spChg chg="mod">
          <ac:chgData name="Turner, Brice A." userId="02c81f0a-8584-458a-a2f7-d038f00bc2c3" providerId="ADAL" clId="{AB0407C7-ED29-4D8D-AC6A-62762D8BD580}" dt="2023-02-08T21:25:01.420" v="748" actId="1076"/>
          <ac:spMkLst>
            <pc:docMk/>
            <pc:sldMk cId="4290178770" sldId="258"/>
            <ac:spMk id="13" creationId="{5EDB77B0-C014-624E-BADF-C83DBA2C78EC}"/>
          </ac:spMkLst>
        </pc:spChg>
        <pc:spChg chg="mod">
          <ac:chgData name="Turner, Brice A." userId="02c81f0a-8584-458a-a2f7-d038f00bc2c3" providerId="ADAL" clId="{AB0407C7-ED29-4D8D-AC6A-62762D8BD580}" dt="2023-02-08T21:25:16.741" v="750" actId="1076"/>
          <ac:spMkLst>
            <pc:docMk/>
            <pc:sldMk cId="4290178770" sldId="258"/>
            <ac:spMk id="16" creationId="{8C796B1F-B4CC-4640-A7B7-9D64F34FA692}"/>
          </ac:spMkLst>
        </pc:spChg>
        <pc:spChg chg="mod">
          <ac:chgData name="Turner, Brice A." userId="02c81f0a-8584-458a-a2f7-d038f00bc2c3" providerId="ADAL" clId="{AB0407C7-ED29-4D8D-AC6A-62762D8BD580}" dt="2023-02-08T21:38:14.190" v="862" actId="14100"/>
          <ac:spMkLst>
            <pc:docMk/>
            <pc:sldMk cId="4290178770" sldId="258"/>
            <ac:spMk id="17" creationId="{5EDB77B0-C014-624E-BADF-C83DBA2C78EC}"/>
          </ac:spMkLst>
        </pc:spChg>
        <pc:spChg chg="mod">
          <ac:chgData name="Turner, Brice A." userId="02c81f0a-8584-458a-a2f7-d038f00bc2c3" providerId="ADAL" clId="{AB0407C7-ED29-4D8D-AC6A-62762D8BD580}" dt="2023-02-08T21:25:32.816" v="752" actId="1076"/>
          <ac:spMkLst>
            <pc:docMk/>
            <pc:sldMk cId="4290178770" sldId="258"/>
            <ac:spMk id="18" creationId="{8C796B1F-B4CC-4640-A7B7-9D64F34FA692}"/>
          </ac:spMkLst>
        </pc:spChg>
        <pc:spChg chg="mod">
          <ac:chgData name="Turner, Brice A." userId="02c81f0a-8584-458a-a2f7-d038f00bc2c3" providerId="ADAL" clId="{AB0407C7-ED29-4D8D-AC6A-62762D8BD580}" dt="2023-02-08T21:25:43.228" v="753" actId="1076"/>
          <ac:spMkLst>
            <pc:docMk/>
            <pc:sldMk cId="4290178770" sldId="258"/>
            <ac:spMk id="19" creationId="{5EDB77B0-C014-624E-BADF-C83DBA2C78EC}"/>
          </ac:spMkLst>
        </pc:spChg>
        <pc:spChg chg="del mod">
          <ac:chgData name="Turner, Brice A." userId="02c81f0a-8584-458a-a2f7-d038f00bc2c3" providerId="ADAL" clId="{AB0407C7-ED29-4D8D-AC6A-62762D8BD580}" dt="2023-02-08T21:24:29.725" v="745" actId="478"/>
          <ac:spMkLst>
            <pc:docMk/>
            <pc:sldMk cId="4290178770" sldId="258"/>
            <ac:spMk id="20" creationId="{00000000-0000-0000-0000-000000000000}"/>
          </ac:spMkLst>
        </pc:spChg>
        <pc:picChg chg="add del mod">
          <ac:chgData name="Turner, Brice A." userId="02c81f0a-8584-458a-a2f7-d038f00bc2c3" providerId="ADAL" clId="{AB0407C7-ED29-4D8D-AC6A-62762D8BD580}" dt="2023-02-08T18:27:10.807" v="516" actId="21"/>
          <ac:picMkLst>
            <pc:docMk/>
            <pc:sldMk cId="4290178770" sldId="258"/>
            <ac:picMk id="7" creationId="{E91C9645-CED0-4563-AE22-E02D30C58BC1}"/>
          </ac:picMkLst>
        </pc:picChg>
      </pc:sldChg>
      <pc:sldMasterChg chg="addSp modSp mod">
        <pc:chgData name="Turner, Brice A." userId="02c81f0a-8584-458a-a2f7-d038f00bc2c3" providerId="ADAL" clId="{AB0407C7-ED29-4D8D-AC6A-62762D8BD580}" dt="2023-02-08T21:45:14.067" v="864" actId="1076"/>
        <pc:sldMasterMkLst>
          <pc:docMk/>
          <pc:sldMasterMk cId="2360426892" sldId="2147483756"/>
        </pc:sldMasterMkLst>
        <pc:picChg chg="add mod">
          <ac:chgData name="Turner, Brice A." userId="02c81f0a-8584-458a-a2f7-d038f00bc2c3" providerId="ADAL" clId="{AB0407C7-ED29-4D8D-AC6A-62762D8BD580}" dt="2023-02-08T21:45:14.067" v="864" actId="1076"/>
          <ac:picMkLst>
            <pc:docMk/>
            <pc:sldMasterMk cId="2360426892" sldId="2147483756"/>
            <ac:picMk id="10" creationId="{3AB42917-AFD7-4D8F-8137-8586B90F1B63}"/>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B4473F-6290-4B22-A5E1-71FE1B604B11}" type="datetimeFigureOut">
              <a:rPr lang="en-US" smtClean="0"/>
              <a:t>3/10/2023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E6F05F-4909-4DE6-B2B1-FF86D27484F4}" type="slidenum">
              <a:rPr lang="en-US" smtClean="0"/>
              <a:t>‹#›</a:t>
            </a:fld>
            <a:endParaRPr lang="en-US"/>
          </a:p>
        </p:txBody>
      </p:sp>
    </p:spTree>
    <p:extLst>
      <p:ext uri="{BB962C8B-B14F-4D97-AF65-F5344CB8AC3E}">
        <p14:creationId xmlns:p14="http://schemas.microsoft.com/office/powerpoint/2010/main" val="512366314"/>
      </p:ext>
    </p:extLst>
  </p:cSld>
  <p:clrMap bg1="lt1" tx1="dk1" bg2="lt2" tx2="dk2" accent1="accent1" accent2="accent2" accent3="accent3" accent4="accent4" accent5="accent5" accent6="accent6" hlink="hlink" folHlink="folHlink"/>
  <p:notesStyle>
    <a:lvl1pPr marL="0" algn="l" defTabSz="4388660" rtl="0" eaLnBrk="1" latinLnBrk="0" hangingPunct="1">
      <a:defRPr sz="5700" kern="1200">
        <a:solidFill>
          <a:schemeClr val="tx1"/>
        </a:solidFill>
        <a:latin typeface="+mn-lt"/>
        <a:ea typeface="+mn-ea"/>
        <a:cs typeface="+mn-cs"/>
      </a:defRPr>
    </a:lvl1pPr>
    <a:lvl2pPr marL="2194330" algn="l" defTabSz="4388660" rtl="0" eaLnBrk="1" latinLnBrk="0" hangingPunct="1">
      <a:defRPr sz="5700" kern="1200">
        <a:solidFill>
          <a:schemeClr val="tx1"/>
        </a:solidFill>
        <a:latin typeface="+mn-lt"/>
        <a:ea typeface="+mn-ea"/>
        <a:cs typeface="+mn-cs"/>
      </a:defRPr>
    </a:lvl2pPr>
    <a:lvl3pPr marL="4388660" algn="l" defTabSz="4388660" rtl="0" eaLnBrk="1" latinLnBrk="0" hangingPunct="1">
      <a:defRPr sz="5700" kern="1200">
        <a:solidFill>
          <a:schemeClr val="tx1"/>
        </a:solidFill>
        <a:latin typeface="+mn-lt"/>
        <a:ea typeface="+mn-ea"/>
        <a:cs typeface="+mn-cs"/>
      </a:defRPr>
    </a:lvl3pPr>
    <a:lvl4pPr marL="6582991" algn="l" defTabSz="4388660" rtl="0" eaLnBrk="1" latinLnBrk="0" hangingPunct="1">
      <a:defRPr sz="5700" kern="1200">
        <a:solidFill>
          <a:schemeClr val="tx1"/>
        </a:solidFill>
        <a:latin typeface="+mn-lt"/>
        <a:ea typeface="+mn-ea"/>
        <a:cs typeface="+mn-cs"/>
      </a:defRPr>
    </a:lvl4pPr>
    <a:lvl5pPr marL="8777321" algn="l" defTabSz="4388660" rtl="0" eaLnBrk="1" latinLnBrk="0" hangingPunct="1">
      <a:defRPr sz="5700" kern="1200">
        <a:solidFill>
          <a:schemeClr val="tx1"/>
        </a:solidFill>
        <a:latin typeface="+mn-lt"/>
        <a:ea typeface="+mn-ea"/>
        <a:cs typeface="+mn-cs"/>
      </a:defRPr>
    </a:lvl5pPr>
    <a:lvl6pPr marL="10971651" algn="l" defTabSz="4388660" rtl="0" eaLnBrk="1" latinLnBrk="0" hangingPunct="1">
      <a:defRPr sz="5700" kern="1200">
        <a:solidFill>
          <a:schemeClr val="tx1"/>
        </a:solidFill>
        <a:latin typeface="+mn-lt"/>
        <a:ea typeface="+mn-ea"/>
        <a:cs typeface="+mn-cs"/>
      </a:defRPr>
    </a:lvl6pPr>
    <a:lvl7pPr marL="13165981" algn="l" defTabSz="4388660" rtl="0" eaLnBrk="1" latinLnBrk="0" hangingPunct="1">
      <a:defRPr sz="5700" kern="1200">
        <a:solidFill>
          <a:schemeClr val="tx1"/>
        </a:solidFill>
        <a:latin typeface="+mn-lt"/>
        <a:ea typeface="+mn-ea"/>
        <a:cs typeface="+mn-cs"/>
      </a:defRPr>
    </a:lvl7pPr>
    <a:lvl8pPr marL="15360312" algn="l" defTabSz="4388660" rtl="0" eaLnBrk="1" latinLnBrk="0" hangingPunct="1">
      <a:defRPr sz="5700" kern="1200">
        <a:solidFill>
          <a:schemeClr val="tx1"/>
        </a:solidFill>
        <a:latin typeface="+mn-lt"/>
        <a:ea typeface="+mn-ea"/>
        <a:cs typeface="+mn-cs"/>
      </a:defRPr>
    </a:lvl8pPr>
    <a:lvl9pPr marL="17554642" algn="l" defTabSz="4388660" rtl="0" eaLnBrk="1" latinLnBrk="0" hangingPunct="1">
      <a:defRPr sz="5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E6F05F-4909-4DE6-B2B1-FF86D27484F4}" type="slidenum">
              <a:rPr lang="en-US" smtClean="0"/>
              <a:t>1</a:t>
            </a:fld>
            <a:endParaRPr lang="en-US"/>
          </a:p>
        </p:txBody>
      </p:sp>
    </p:spTree>
    <p:extLst>
      <p:ext uri="{BB962C8B-B14F-4D97-AF65-F5344CB8AC3E}">
        <p14:creationId xmlns:p14="http://schemas.microsoft.com/office/powerpoint/2010/main" val="1478729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lIns="97219" tIns="48610" rIns="97219" bIns="48610"/>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828800" y="27128806"/>
            <a:ext cx="10241280" cy="1752600"/>
          </a:xfrm>
          <a:prstGeom prst="rect">
            <a:avLst/>
          </a:prstGeom>
        </p:spPr>
        <p:txBody>
          <a:bodyPr lIns="438866" tIns="219433" rIns="438866" bIns="219433"/>
          <a:lstStyle/>
          <a:p>
            <a:fld id="{59F5C07E-00E0-4F38-967A-633FFECF6BE5}" type="datetimeFigureOut">
              <a:rPr lang="en-US" smtClean="0"/>
              <a:t>3/10/2023</a:t>
            </a:fld>
            <a:endParaRPr lang="en-US"/>
          </a:p>
        </p:txBody>
      </p:sp>
      <p:sp>
        <p:nvSpPr>
          <p:cNvPr id="5" name="Footer Placeholder 4"/>
          <p:cNvSpPr>
            <a:spLocks noGrp="1"/>
          </p:cNvSpPr>
          <p:nvPr>
            <p:ph type="ftr" sz="quarter" idx="11"/>
          </p:nvPr>
        </p:nvSpPr>
        <p:spPr>
          <a:xfrm>
            <a:off x="14996160" y="30510482"/>
            <a:ext cx="13898880" cy="1752600"/>
          </a:xfrm>
          <a:prstGeom prst="rect">
            <a:avLst/>
          </a:prstGeom>
        </p:spPr>
        <p:txBody>
          <a:bodyPr lIns="438866" tIns="219433" rIns="438866" bIns="219433"/>
          <a:lstStyle/>
          <a:p>
            <a:endParaRPr lang="en-US"/>
          </a:p>
        </p:txBody>
      </p:sp>
      <p:sp>
        <p:nvSpPr>
          <p:cNvPr id="6" name="Slide Number Placeholder 5"/>
          <p:cNvSpPr>
            <a:spLocks noGrp="1"/>
          </p:cNvSpPr>
          <p:nvPr>
            <p:ph type="sldNum" sz="quarter" idx="12"/>
          </p:nvPr>
        </p:nvSpPr>
        <p:spPr/>
        <p:txBody>
          <a:bodyPr/>
          <a:lstStyle/>
          <a:p>
            <a:fld id="{FC5565E5-9A47-4A2F-9A21-2DC55FE214A0}" type="slidenum">
              <a:rPr lang="en-US" smtClean="0"/>
              <a:t>‹#›</a:t>
            </a:fld>
            <a:endParaRPr lang="en-US"/>
          </a:p>
        </p:txBody>
      </p:sp>
    </p:spTree>
    <p:extLst>
      <p:ext uri="{BB962C8B-B14F-4D97-AF65-F5344CB8AC3E}">
        <p14:creationId xmlns:p14="http://schemas.microsoft.com/office/powerpoint/2010/main" val="242851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4"/>
            <a:ext cx="9875520" cy="28087320"/>
          </a:xfrm>
          <a:prstGeom prst="rect">
            <a:avLst/>
          </a:prstGeom>
        </p:spPr>
        <p:txBody>
          <a:bodyPr vert="eaVert" lIns="97219" tIns="48610" rIns="97219" bIns="48610"/>
          <a:lstStyle>
            <a:lvl1pPr>
              <a:defRPr>
                <a:latin typeface="+mj-lt"/>
              </a:defRPr>
            </a:lvl1pPr>
          </a:lstStyle>
          <a:p>
            <a:r>
              <a:rPr lang="en-US" dirty="0"/>
              <a:t>Click to edit Master title style</a:t>
            </a:r>
          </a:p>
        </p:txBody>
      </p:sp>
      <p:sp>
        <p:nvSpPr>
          <p:cNvPr id="3" name="Vertical Text Placeholder 2"/>
          <p:cNvSpPr>
            <a:spLocks noGrp="1"/>
          </p:cNvSpPr>
          <p:nvPr>
            <p:ph type="body" orient="vert" idx="1"/>
          </p:nvPr>
        </p:nvSpPr>
        <p:spPr>
          <a:xfrm>
            <a:off x="2194560" y="1318264"/>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828800" y="27128806"/>
            <a:ext cx="10241280" cy="1752600"/>
          </a:xfrm>
          <a:prstGeom prst="rect">
            <a:avLst/>
          </a:prstGeom>
        </p:spPr>
        <p:txBody>
          <a:bodyPr lIns="438866" tIns="219433" rIns="438866" bIns="219433"/>
          <a:lstStyle/>
          <a:p>
            <a:fld id="{59F5C07E-00E0-4F38-967A-633FFECF6BE5}" type="datetimeFigureOut">
              <a:rPr lang="en-US" smtClean="0"/>
              <a:t>3/10/2023</a:t>
            </a:fld>
            <a:endParaRPr lang="en-US"/>
          </a:p>
        </p:txBody>
      </p:sp>
      <p:sp>
        <p:nvSpPr>
          <p:cNvPr id="5" name="Footer Placeholder 4"/>
          <p:cNvSpPr>
            <a:spLocks noGrp="1"/>
          </p:cNvSpPr>
          <p:nvPr>
            <p:ph type="ftr" sz="quarter" idx="11"/>
          </p:nvPr>
        </p:nvSpPr>
        <p:spPr>
          <a:xfrm>
            <a:off x="14996160" y="30510482"/>
            <a:ext cx="13898880" cy="1752600"/>
          </a:xfrm>
          <a:prstGeom prst="rect">
            <a:avLst/>
          </a:prstGeom>
        </p:spPr>
        <p:txBody>
          <a:bodyPr lIns="438866" tIns="219433" rIns="438866" bIns="219433"/>
          <a:lstStyle/>
          <a:p>
            <a:endParaRPr lang="en-US"/>
          </a:p>
        </p:txBody>
      </p:sp>
      <p:sp>
        <p:nvSpPr>
          <p:cNvPr id="6" name="Slide Number Placeholder 5"/>
          <p:cNvSpPr>
            <a:spLocks noGrp="1"/>
          </p:cNvSpPr>
          <p:nvPr>
            <p:ph type="sldNum" sz="quarter" idx="12"/>
          </p:nvPr>
        </p:nvSpPr>
        <p:spPr/>
        <p:txBody>
          <a:bodyPr/>
          <a:lstStyle/>
          <a:p>
            <a:fld id="{FC5565E5-9A47-4A2F-9A21-2DC55FE214A0}" type="slidenum">
              <a:rPr lang="en-US" smtClean="0"/>
              <a:t>‹#›</a:t>
            </a:fld>
            <a:endParaRPr lang="en-US"/>
          </a:p>
        </p:txBody>
      </p:sp>
    </p:spTree>
    <p:extLst>
      <p:ext uri="{BB962C8B-B14F-4D97-AF65-F5344CB8AC3E}">
        <p14:creationId xmlns:p14="http://schemas.microsoft.com/office/powerpoint/2010/main" val="23322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2"/>
            <a:ext cx="37307520" cy="6537960"/>
          </a:xfrm>
          <a:prstGeom prst="rect">
            <a:avLst/>
          </a:prstGeom>
        </p:spPr>
        <p:txBody>
          <a:bodyPr lIns="97219" tIns="48610" rIns="97219" bIns="48610" anchor="t"/>
          <a:lstStyle>
            <a:lvl1pPr algn="l">
              <a:defRPr sz="19200" b="1" cap="all">
                <a:latin typeface="+mj-lt"/>
              </a:defRPr>
            </a:lvl1pPr>
          </a:lstStyle>
          <a:p>
            <a:r>
              <a:rPr lang="en-US" dirty="0"/>
              <a:t>Click to edit Master title style</a:t>
            </a:r>
          </a:p>
        </p:txBody>
      </p:sp>
      <p:sp>
        <p:nvSpPr>
          <p:cNvPr id="3" name="Text Placeholder 2"/>
          <p:cNvSpPr>
            <a:spLocks noGrp="1"/>
          </p:cNvSpPr>
          <p:nvPr>
            <p:ph type="body" idx="1"/>
          </p:nvPr>
        </p:nvSpPr>
        <p:spPr>
          <a:xfrm>
            <a:off x="3467103" y="13952225"/>
            <a:ext cx="37307520" cy="7200898"/>
          </a:xfrm>
        </p:spPr>
        <p:txBody>
          <a:bodyPr anchor="b"/>
          <a:lstStyle>
            <a:lvl1pPr marL="0" indent="0">
              <a:buNone/>
              <a:defRPr sz="9600">
                <a:solidFill>
                  <a:schemeClr val="tx1">
                    <a:tint val="75000"/>
                  </a:schemeClr>
                </a:solidFill>
              </a:defRPr>
            </a:lvl1pPr>
            <a:lvl2pPr marL="2194330" indent="0">
              <a:buNone/>
              <a:defRPr sz="8600">
                <a:solidFill>
                  <a:schemeClr val="tx1">
                    <a:tint val="75000"/>
                  </a:schemeClr>
                </a:solidFill>
              </a:defRPr>
            </a:lvl2pPr>
            <a:lvl3pPr marL="4388660" indent="0">
              <a:buNone/>
              <a:defRPr sz="7700">
                <a:solidFill>
                  <a:schemeClr val="tx1">
                    <a:tint val="75000"/>
                  </a:schemeClr>
                </a:solidFill>
              </a:defRPr>
            </a:lvl3pPr>
            <a:lvl4pPr marL="6582991" indent="0">
              <a:buNone/>
              <a:defRPr sz="6700">
                <a:solidFill>
                  <a:schemeClr val="tx1">
                    <a:tint val="75000"/>
                  </a:schemeClr>
                </a:solidFill>
              </a:defRPr>
            </a:lvl4pPr>
            <a:lvl5pPr marL="8777321" indent="0">
              <a:buNone/>
              <a:defRPr sz="6700">
                <a:solidFill>
                  <a:schemeClr val="tx1">
                    <a:tint val="75000"/>
                  </a:schemeClr>
                </a:solidFill>
              </a:defRPr>
            </a:lvl5pPr>
            <a:lvl6pPr marL="10971651" indent="0">
              <a:buNone/>
              <a:defRPr sz="6700">
                <a:solidFill>
                  <a:schemeClr val="tx1">
                    <a:tint val="75000"/>
                  </a:schemeClr>
                </a:solidFill>
              </a:defRPr>
            </a:lvl6pPr>
            <a:lvl7pPr marL="13165981" indent="0">
              <a:buNone/>
              <a:defRPr sz="6700">
                <a:solidFill>
                  <a:schemeClr val="tx1">
                    <a:tint val="75000"/>
                  </a:schemeClr>
                </a:solidFill>
              </a:defRPr>
            </a:lvl7pPr>
            <a:lvl8pPr marL="15360312" indent="0">
              <a:buNone/>
              <a:defRPr sz="6700">
                <a:solidFill>
                  <a:schemeClr val="tx1">
                    <a:tint val="75000"/>
                  </a:schemeClr>
                </a:solidFill>
              </a:defRPr>
            </a:lvl8pPr>
            <a:lvl9pPr marL="17554642"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828800" y="27128806"/>
            <a:ext cx="10241280" cy="1752600"/>
          </a:xfrm>
          <a:prstGeom prst="rect">
            <a:avLst/>
          </a:prstGeom>
        </p:spPr>
        <p:txBody>
          <a:bodyPr lIns="438866" tIns="219433" rIns="438866" bIns="219433"/>
          <a:lstStyle/>
          <a:p>
            <a:fld id="{59F5C07E-00E0-4F38-967A-633FFECF6BE5}" type="datetimeFigureOut">
              <a:rPr lang="en-US" smtClean="0"/>
              <a:t>3/10/2023</a:t>
            </a:fld>
            <a:endParaRPr lang="en-US"/>
          </a:p>
        </p:txBody>
      </p:sp>
      <p:sp>
        <p:nvSpPr>
          <p:cNvPr id="5" name="Footer Placeholder 4"/>
          <p:cNvSpPr>
            <a:spLocks noGrp="1"/>
          </p:cNvSpPr>
          <p:nvPr>
            <p:ph type="ftr" sz="quarter" idx="11"/>
          </p:nvPr>
        </p:nvSpPr>
        <p:spPr>
          <a:xfrm>
            <a:off x="14996160" y="30510482"/>
            <a:ext cx="13898880" cy="1752600"/>
          </a:xfrm>
          <a:prstGeom prst="rect">
            <a:avLst/>
          </a:prstGeom>
        </p:spPr>
        <p:txBody>
          <a:bodyPr lIns="438866" tIns="219433" rIns="438866" bIns="219433"/>
          <a:lstStyle/>
          <a:p>
            <a:endParaRPr lang="en-US"/>
          </a:p>
        </p:txBody>
      </p:sp>
      <p:sp>
        <p:nvSpPr>
          <p:cNvPr id="6" name="Slide Number Placeholder 5"/>
          <p:cNvSpPr>
            <a:spLocks noGrp="1"/>
          </p:cNvSpPr>
          <p:nvPr>
            <p:ph type="sldNum" sz="quarter" idx="12"/>
          </p:nvPr>
        </p:nvSpPr>
        <p:spPr/>
        <p:txBody>
          <a:bodyPr/>
          <a:lstStyle/>
          <a:p>
            <a:fld id="{FC5565E5-9A47-4A2F-9A21-2DC55FE214A0}" type="slidenum">
              <a:rPr lang="en-US" smtClean="0"/>
              <a:t>‹#›</a:t>
            </a:fld>
            <a:endParaRPr lang="en-US"/>
          </a:p>
        </p:txBody>
      </p:sp>
    </p:spTree>
    <p:extLst>
      <p:ext uri="{BB962C8B-B14F-4D97-AF65-F5344CB8AC3E}">
        <p14:creationId xmlns:p14="http://schemas.microsoft.com/office/powerpoint/2010/main" val="1398943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lIns="97219" tIns="48610" rIns="97219" bIns="48610"/>
          <a:lstStyle>
            <a:lvl1pPr>
              <a:defRPr>
                <a:latin typeface="+mj-lt"/>
              </a:defRPr>
            </a:lvl1pPr>
          </a:lstStyle>
          <a:p>
            <a:r>
              <a:rPr lang="en-US" dirty="0"/>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828800" y="27128806"/>
            <a:ext cx="10241280" cy="1752600"/>
          </a:xfrm>
          <a:prstGeom prst="rect">
            <a:avLst/>
          </a:prstGeom>
        </p:spPr>
        <p:txBody>
          <a:bodyPr lIns="438866" tIns="219433" rIns="438866" bIns="219433"/>
          <a:lstStyle/>
          <a:p>
            <a:fld id="{59F5C07E-00E0-4F38-967A-633FFECF6BE5}" type="datetimeFigureOut">
              <a:rPr lang="en-US" smtClean="0"/>
              <a:t>3/10/2023</a:t>
            </a:fld>
            <a:endParaRPr lang="en-US"/>
          </a:p>
        </p:txBody>
      </p:sp>
      <p:sp>
        <p:nvSpPr>
          <p:cNvPr id="6" name="Footer Placeholder 5"/>
          <p:cNvSpPr>
            <a:spLocks noGrp="1"/>
          </p:cNvSpPr>
          <p:nvPr>
            <p:ph type="ftr" sz="quarter" idx="11"/>
          </p:nvPr>
        </p:nvSpPr>
        <p:spPr>
          <a:xfrm>
            <a:off x="14996160" y="30510482"/>
            <a:ext cx="13898880" cy="1752600"/>
          </a:xfrm>
          <a:prstGeom prst="rect">
            <a:avLst/>
          </a:prstGeom>
        </p:spPr>
        <p:txBody>
          <a:bodyPr lIns="438866" tIns="219433" rIns="438866" bIns="219433"/>
          <a:lstStyle/>
          <a:p>
            <a:endParaRPr lang="en-US"/>
          </a:p>
        </p:txBody>
      </p:sp>
      <p:sp>
        <p:nvSpPr>
          <p:cNvPr id="7" name="Slide Number Placeholder 6"/>
          <p:cNvSpPr>
            <a:spLocks noGrp="1"/>
          </p:cNvSpPr>
          <p:nvPr>
            <p:ph type="sldNum" sz="quarter" idx="12"/>
          </p:nvPr>
        </p:nvSpPr>
        <p:spPr/>
        <p:txBody>
          <a:bodyPr/>
          <a:lstStyle/>
          <a:p>
            <a:fld id="{FC5565E5-9A47-4A2F-9A21-2DC55FE214A0}" type="slidenum">
              <a:rPr lang="en-US" smtClean="0"/>
              <a:t>‹#›</a:t>
            </a:fld>
            <a:endParaRPr lang="en-US"/>
          </a:p>
        </p:txBody>
      </p:sp>
    </p:spTree>
    <p:extLst>
      <p:ext uri="{BB962C8B-B14F-4D97-AF65-F5344CB8AC3E}">
        <p14:creationId xmlns:p14="http://schemas.microsoft.com/office/powerpoint/2010/main" val="4162568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lIns="97219" tIns="48610" rIns="97219" bIns="48610"/>
          <a:lstStyle>
            <a:lvl1pPr>
              <a:defRPr>
                <a:latin typeface="+mj-lt"/>
              </a:defRPr>
            </a:lvl1pPr>
          </a:lstStyle>
          <a:p>
            <a:r>
              <a:rPr lang="en-US" dirty="0"/>
              <a:t>Click to edit Master title style</a:t>
            </a:r>
          </a:p>
        </p:txBody>
      </p:sp>
      <p:sp>
        <p:nvSpPr>
          <p:cNvPr id="3" name="Text Placeholder 2"/>
          <p:cNvSpPr>
            <a:spLocks noGrp="1"/>
          </p:cNvSpPr>
          <p:nvPr>
            <p:ph type="body" idx="1"/>
          </p:nvPr>
        </p:nvSpPr>
        <p:spPr>
          <a:xfrm>
            <a:off x="2194560" y="7368543"/>
            <a:ext cx="19392903" cy="3070858"/>
          </a:xfrm>
        </p:spPr>
        <p:txBody>
          <a:bodyPr anchor="b"/>
          <a:lstStyle>
            <a:lvl1pPr marL="0" indent="0">
              <a:buNone/>
              <a:defRPr sz="11500" b="1"/>
            </a:lvl1pPr>
            <a:lvl2pPr marL="2194330" indent="0">
              <a:buNone/>
              <a:defRPr sz="9600" b="1"/>
            </a:lvl2pPr>
            <a:lvl3pPr marL="4388660" indent="0">
              <a:buNone/>
              <a:defRPr sz="8600" b="1"/>
            </a:lvl3pPr>
            <a:lvl4pPr marL="6582991" indent="0">
              <a:buNone/>
              <a:defRPr sz="7700" b="1"/>
            </a:lvl4pPr>
            <a:lvl5pPr marL="8777321" indent="0">
              <a:buNone/>
              <a:defRPr sz="7700" b="1"/>
            </a:lvl5pPr>
            <a:lvl6pPr marL="10971651" indent="0">
              <a:buNone/>
              <a:defRPr sz="7700" b="1"/>
            </a:lvl6pPr>
            <a:lvl7pPr marL="13165981" indent="0">
              <a:buNone/>
              <a:defRPr sz="7700" b="1"/>
            </a:lvl7pPr>
            <a:lvl8pPr marL="15360312" indent="0">
              <a:buNone/>
              <a:defRPr sz="7700" b="1"/>
            </a:lvl8pPr>
            <a:lvl9pPr marL="17554642"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1"/>
            <a:ext cx="19392903"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3" y="7368543"/>
            <a:ext cx="19400520" cy="3070858"/>
          </a:xfrm>
        </p:spPr>
        <p:txBody>
          <a:bodyPr anchor="b"/>
          <a:lstStyle>
            <a:lvl1pPr marL="0" indent="0">
              <a:buNone/>
              <a:defRPr sz="11500" b="1"/>
            </a:lvl1pPr>
            <a:lvl2pPr marL="2194330" indent="0">
              <a:buNone/>
              <a:defRPr sz="9600" b="1"/>
            </a:lvl2pPr>
            <a:lvl3pPr marL="4388660" indent="0">
              <a:buNone/>
              <a:defRPr sz="8600" b="1"/>
            </a:lvl3pPr>
            <a:lvl4pPr marL="6582991" indent="0">
              <a:buNone/>
              <a:defRPr sz="7700" b="1"/>
            </a:lvl4pPr>
            <a:lvl5pPr marL="8777321" indent="0">
              <a:buNone/>
              <a:defRPr sz="7700" b="1"/>
            </a:lvl5pPr>
            <a:lvl6pPr marL="10971651" indent="0">
              <a:buNone/>
              <a:defRPr sz="7700" b="1"/>
            </a:lvl6pPr>
            <a:lvl7pPr marL="13165981" indent="0">
              <a:buNone/>
              <a:defRPr sz="7700" b="1"/>
            </a:lvl7pPr>
            <a:lvl8pPr marL="15360312" indent="0">
              <a:buNone/>
              <a:defRPr sz="7700" b="1"/>
            </a:lvl8pPr>
            <a:lvl9pPr marL="17554642"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3" y="10439401"/>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828800" y="27128806"/>
            <a:ext cx="10241280" cy="1752600"/>
          </a:xfrm>
          <a:prstGeom prst="rect">
            <a:avLst/>
          </a:prstGeom>
        </p:spPr>
        <p:txBody>
          <a:bodyPr lIns="438866" tIns="219433" rIns="438866" bIns="219433"/>
          <a:lstStyle/>
          <a:p>
            <a:fld id="{59F5C07E-00E0-4F38-967A-633FFECF6BE5}" type="datetimeFigureOut">
              <a:rPr lang="en-US" smtClean="0"/>
              <a:t>3/10/2023</a:t>
            </a:fld>
            <a:endParaRPr lang="en-US"/>
          </a:p>
        </p:txBody>
      </p:sp>
      <p:sp>
        <p:nvSpPr>
          <p:cNvPr id="8" name="Footer Placeholder 7"/>
          <p:cNvSpPr>
            <a:spLocks noGrp="1"/>
          </p:cNvSpPr>
          <p:nvPr>
            <p:ph type="ftr" sz="quarter" idx="11"/>
          </p:nvPr>
        </p:nvSpPr>
        <p:spPr>
          <a:xfrm>
            <a:off x="14996160" y="30510482"/>
            <a:ext cx="13898880" cy="1752600"/>
          </a:xfrm>
          <a:prstGeom prst="rect">
            <a:avLst/>
          </a:prstGeom>
        </p:spPr>
        <p:txBody>
          <a:bodyPr lIns="438866" tIns="219433" rIns="438866" bIns="219433"/>
          <a:lstStyle/>
          <a:p>
            <a:endParaRPr lang="en-US"/>
          </a:p>
        </p:txBody>
      </p:sp>
      <p:sp>
        <p:nvSpPr>
          <p:cNvPr id="9" name="Slide Number Placeholder 8"/>
          <p:cNvSpPr>
            <a:spLocks noGrp="1"/>
          </p:cNvSpPr>
          <p:nvPr>
            <p:ph type="sldNum" sz="quarter" idx="12"/>
          </p:nvPr>
        </p:nvSpPr>
        <p:spPr/>
        <p:txBody>
          <a:bodyPr/>
          <a:lstStyle/>
          <a:p>
            <a:fld id="{FC5565E5-9A47-4A2F-9A21-2DC55FE214A0}" type="slidenum">
              <a:rPr lang="en-US" smtClean="0"/>
              <a:t>‹#›</a:t>
            </a:fld>
            <a:endParaRPr lang="en-US"/>
          </a:p>
        </p:txBody>
      </p:sp>
    </p:spTree>
    <p:extLst>
      <p:ext uri="{BB962C8B-B14F-4D97-AF65-F5344CB8AC3E}">
        <p14:creationId xmlns:p14="http://schemas.microsoft.com/office/powerpoint/2010/main" val="2731578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lIns="97219" tIns="48610" rIns="97219" bIns="48610"/>
          <a:lstStyle>
            <a:lvl1pPr>
              <a:defRPr>
                <a:latin typeface="+mj-lt"/>
              </a:defRPr>
            </a:lvl1pPr>
          </a:lstStyle>
          <a:p>
            <a:r>
              <a:rPr lang="en-US" dirty="0"/>
              <a:t>Click to edit Master title style</a:t>
            </a:r>
          </a:p>
        </p:txBody>
      </p:sp>
      <p:sp>
        <p:nvSpPr>
          <p:cNvPr id="3" name="Date Placeholder 2"/>
          <p:cNvSpPr>
            <a:spLocks noGrp="1"/>
          </p:cNvSpPr>
          <p:nvPr>
            <p:ph type="dt" sz="half" idx="10"/>
          </p:nvPr>
        </p:nvSpPr>
        <p:spPr>
          <a:xfrm>
            <a:off x="1828800" y="27128806"/>
            <a:ext cx="10241280" cy="1752600"/>
          </a:xfrm>
          <a:prstGeom prst="rect">
            <a:avLst/>
          </a:prstGeom>
        </p:spPr>
        <p:txBody>
          <a:bodyPr lIns="438866" tIns="219433" rIns="438866" bIns="219433"/>
          <a:lstStyle/>
          <a:p>
            <a:fld id="{59F5C07E-00E0-4F38-967A-633FFECF6BE5}" type="datetimeFigureOut">
              <a:rPr lang="en-US" smtClean="0"/>
              <a:t>3/10/2023</a:t>
            </a:fld>
            <a:endParaRPr lang="en-US"/>
          </a:p>
        </p:txBody>
      </p:sp>
      <p:sp>
        <p:nvSpPr>
          <p:cNvPr id="4" name="Footer Placeholder 3"/>
          <p:cNvSpPr>
            <a:spLocks noGrp="1"/>
          </p:cNvSpPr>
          <p:nvPr>
            <p:ph type="ftr" sz="quarter" idx="11"/>
          </p:nvPr>
        </p:nvSpPr>
        <p:spPr>
          <a:xfrm>
            <a:off x="14996160" y="30510482"/>
            <a:ext cx="13898880" cy="1752600"/>
          </a:xfrm>
          <a:prstGeom prst="rect">
            <a:avLst/>
          </a:prstGeom>
        </p:spPr>
        <p:txBody>
          <a:bodyPr lIns="438866" tIns="219433" rIns="438866" bIns="219433"/>
          <a:lstStyle/>
          <a:p>
            <a:endParaRPr lang="en-US"/>
          </a:p>
        </p:txBody>
      </p:sp>
      <p:sp>
        <p:nvSpPr>
          <p:cNvPr id="5" name="Slide Number Placeholder 4"/>
          <p:cNvSpPr>
            <a:spLocks noGrp="1"/>
          </p:cNvSpPr>
          <p:nvPr>
            <p:ph type="sldNum" sz="quarter" idx="12"/>
          </p:nvPr>
        </p:nvSpPr>
        <p:spPr/>
        <p:txBody>
          <a:bodyPr/>
          <a:lstStyle/>
          <a:p>
            <a:fld id="{FC5565E5-9A47-4A2F-9A21-2DC55FE214A0}" type="slidenum">
              <a:rPr lang="en-US" smtClean="0"/>
              <a:t>‹#›</a:t>
            </a:fld>
            <a:endParaRPr lang="en-US"/>
          </a:p>
        </p:txBody>
      </p:sp>
    </p:spTree>
    <p:extLst>
      <p:ext uri="{BB962C8B-B14F-4D97-AF65-F5344CB8AC3E}">
        <p14:creationId xmlns:p14="http://schemas.microsoft.com/office/powerpoint/2010/main" val="2122916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28800" y="27128806"/>
            <a:ext cx="10241280" cy="1752600"/>
          </a:xfrm>
          <a:prstGeom prst="rect">
            <a:avLst/>
          </a:prstGeom>
        </p:spPr>
        <p:txBody>
          <a:bodyPr lIns="438866" tIns="219433" rIns="438866" bIns="219433"/>
          <a:lstStyle/>
          <a:p>
            <a:fld id="{59F5C07E-00E0-4F38-967A-633FFECF6BE5}" type="datetimeFigureOut">
              <a:rPr lang="en-US" smtClean="0"/>
              <a:t>3/10/2023</a:t>
            </a:fld>
            <a:endParaRPr lang="en-US"/>
          </a:p>
        </p:txBody>
      </p:sp>
      <p:sp>
        <p:nvSpPr>
          <p:cNvPr id="3" name="Footer Placeholder 2"/>
          <p:cNvSpPr>
            <a:spLocks noGrp="1"/>
          </p:cNvSpPr>
          <p:nvPr>
            <p:ph type="ftr" sz="quarter" idx="11"/>
          </p:nvPr>
        </p:nvSpPr>
        <p:spPr>
          <a:xfrm>
            <a:off x="14996160" y="30510482"/>
            <a:ext cx="13898880" cy="1752600"/>
          </a:xfrm>
          <a:prstGeom prst="rect">
            <a:avLst/>
          </a:prstGeom>
        </p:spPr>
        <p:txBody>
          <a:bodyPr lIns="438866" tIns="219433" rIns="438866" bIns="219433"/>
          <a:lstStyle/>
          <a:p>
            <a:endParaRPr lang="en-US"/>
          </a:p>
        </p:txBody>
      </p:sp>
      <p:sp>
        <p:nvSpPr>
          <p:cNvPr id="4" name="Slide Number Placeholder 3"/>
          <p:cNvSpPr>
            <a:spLocks noGrp="1"/>
          </p:cNvSpPr>
          <p:nvPr>
            <p:ph type="sldNum" sz="quarter" idx="12"/>
          </p:nvPr>
        </p:nvSpPr>
        <p:spPr/>
        <p:txBody>
          <a:bodyPr/>
          <a:lstStyle/>
          <a:p>
            <a:fld id="{FC5565E5-9A47-4A2F-9A21-2DC55FE214A0}" type="slidenum">
              <a:rPr lang="en-US" smtClean="0"/>
              <a:t>‹#›</a:t>
            </a:fld>
            <a:endParaRPr lang="en-US"/>
          </a:p>
        </p:txBody>
      </p:sp>
    </p:spTree>
    <p:extLst>
      <p:ext uri="{BB962C8B-B14F-4D97-AF65-F5344CB8AC3E}">
        <p14:creationId xmlns:p14="http://schemas.microsoft.com/office/powerpoint/2010/main" val="1638199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2" y="1310640"/>
            <a:ext cx="14439903" cy="5577840"/>
          </a:xfrm>
          <a:prstGeom prst="rect">
            <a:avLst/>
          </a:prstGeom>
        </p:spPr>
        <p:txBody>
          <a:bodyPr lIns="97219" tIns="48610" rIns="97219" bIns="48610" anchor="b"/>
          <a:lstStyle>
            <a:lvl1pPr algn="l">
              <a:defRPr sz="9600" b="1">
                <a:latin typeface="+mj-lt"/>
              </a:defRPr>
            </a:lvl1pPr>
          </a:lstStyle>
          <a:p>
            <a:r>
              <a:rPr lang="en-US" dirty="0"/>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3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2" y="6888483"/>
            <a:ext cx="14439903" cy="22517102"/>
          </a:xfrm>
        </p:spPr>
        <p:txBody>
          <a:bodyPr/>
          <a:lstStyle>
            <a:lvl1pPr marL="0" indent="0">
              <a:buNone/>
              <a:defRPr sz="6700"/>
            </a:lvl1pPr>
            <a:lvl2pPr marL="2194330" indent="0">
              <a:buNone/>
              <a:defRPr sz="5700"/>
            </a:lvl2pPr>
            <a:lvl3pPr marL="4388660" indent="0">
              <a:buNone/>
              <a:defRPr sz="4800"/>
            </a:lvl3pPr>
            <a:lvl4pPr marL="6582991" indent="0">
              <a:buNone/>
              <a:defRPr sz="4400"/>
            </a:lvl4pPr>
            <a:lvl5pPr marL="8777321" indent="0">
              <a:buNone/>
              <a:defRPr sz="4400"/>
            </a:lvl5pPr>
            <a:lvl6pPr marL="10971651" indent="0">
              <a:buNone/>
              <a:defRPr sz="4400"/>
            </a:lvl6pPr>
            <a:lvl7pPr marL="13165981" indent="0">
              <a:buNone/>
              <a:defRPr sz="4400"/>
            </a:lvl7pPr>
            <a:lvl8pPr marL="15360312" indent="0">
              <a:buNone/>
              <a:defRPr sz="4400"/>
            </a:lvl8pPr>
            <a:lvl9pPr marL="17554642" indent="0">
              <a:buNone/>
              <a:defRPr sz="4400"/>
            </a:lvl9pPr>
          </a:lstStyle>
          <a:p>
            <a:pPr lvl="0"/>
            <a:r>
              <a:rPr lang="en-US" dirty="0"/>
              <a:t>Click to edit Master text styles</a:t>
            </a:r>
          </a:p>
        </p:txBody>
      </p:sp>
      <p:sp>
        <p:nvSpPr>
          <p:cNvPr id="5" name="Date Placeholder 4"/>
          <p:cNvSpPr>
            <a:spLocks noGrp="1"/>
          </p:cNvSpPr>
          <p:nvPr>
            <p:ph type="dt" sz="half" idx="10"/>
          </p:nvPr>
        </p:nvSpPr>
        <p:spPr>
          <a:xfrm>
            <a:off x="1828800" y="27128806"/>
            <a:ext cx="10241280" cy="1752600"/>
          </a:xfrm>
          <a:prstGeom prst="rect">
            <a:avLst/>
          </a:prstGeom>
        </p:spPr>
        <p:txBody>
          <a:bodyPr lIns="438866" tIns="219433" rIns="438866" bIns="219433"/>
          <a:lstStyle/>
          <a:p>
            <a:fld id="{59F5C07E-00E0-4F38-967A-633FFECF6BE5}" type="datetimeFigureOut">
              <a:rPr lang="en-US" smtClean="0"/>
              <a:t>3/10/2023</a:t>
            </a:fld>
            <a:endParaRPr lang="en-US"/>
          </a:p>
        </p:txBody>
      </p:sp>
      <p:sp>
        <p:nvSpPr>
          <p:cNvPr id="6" name="Footer Placeholder 5"/>
          <p:cNvSpPr>
            <a:spLocks noGrp="1"/>
          </p:cNvSpPr>
          <p:nvPr>
            <p:ph type="ftr" sz="quarter" idx="11"/>
          </p:nvPr>
        </p:nvSpPr>
        <p:spPr>
          <a:xfrm>
            <a:off x="14996160" y="30510482"/>
            <a:ext cx="13898880" cy="1752600"/>
          </a:xfrm>
          <a:prstGeom prst="rect">
            <a:avLst/>
          </a:prstGeom>
        </p:spPr>
        <p:txBody>
          <a:bodyPr lIns="438866" tIns="219433" rIns="438866" bIns="219433"/>
          <a:lstStyle/>
          <a:p>
            <a:endParaRPr lang="en-US"/>
          </a:p>
        </p:txBody>
      </p:sp>
      <p:sp>
        <p:nvSpPr>
          <p:cNvPr id="7" name="Slide Number Placeholder 6"/>
          <p:cNvSpPr>
            <a:spLocks noGrp="1"/>
          </p:cNvSpPr>
          <p:nvPr>
            <p:ph type="sldNum" sz="quarter" idx="12"/>
          </p:nvPr>
        </p:nvSpPr>
        <p:spPr/>
        <p:txBody>
          <a:bodyPr/>
          <a:lstStyle/>
          <a:p>
            <a:fld id="{FC5565E5-9A47-4A2F-9A21-2DC55FE214A0}" type="slidenum">
              <a:rPr lang="en-US" smtClean="0"/>
              <a:t>‹#›</a:t>
            </a:fld>
            <a:endParaRPr lang="en-US"/>
          </a:p>
        </p:txBody>
      </p:sp>
    </p:spTree>
    <p:extLst>
      <p:ext uri="{BB962C8B-B14F-4D97-AF65-F5344CB8AC3E}">
        <p14:creationId xmlns:p14="http://schemas.microsoft.com/office/powerpoint/2010/main" val="3216243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2"/>
          </a:xfrm>
          <a:prstGeom prst="rect">
            <a:avLst/>
          </a:prstGeom>
        </p:spPr>
        <p:txBody>
          <a:bodyPr lIns="97219" tIns="48610" rIns="97219" bIns="48610"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3" y="2941320"/>
            <a:ext cx="26334720" cy="19751040"/>
          </a:xfrm>
        </p:spPr>
        <p:txBody>
          <a:bodyPr/>
          <a:lstStyle>
            <a:lvl1pPr marL="0" indent="0">
              <a:buNone/>
              <a:defRPr sz="15300"/>
            </a:lvl1pPr>
            <a:lvl2pPr marL="2194330" indent="0">
              <a:buNone/>
              <a:defRPr sz="13400"/>
            </a:lvl2pPr>
            <a:lvl3pPr marL="4388660" indent="0">
              <a:buNone/>
              <a:defRPr sz="11500"/>
            </a:lvl3pPr>
            <a:lvl4pPr marL="6582991" indent="0">
              <a:buNone/>
              <a:defRPr sz="9600"/>
            </a:lvl4pPr>
            <a:lvl5pPr marL="8777321" indent="0">
              <a:buNone/>
              <a:defRPr sz="9600"/>
            </a:lvl5pPr>
            <a:lvl6pPr marL="10971651" indent="0">
              <a:buNone/>
              <a:defRPr sz="9600"/>
            </a:lvl6pPr>
            <a:lvl7pPr marL="13165981" indent="0">
              <a:buNone/>
              <a:defRPr sz="9600"/>
            </a:lvl7pPr>
            <a:lvl8pPr marL="15360312" indent="0">
              <a:buNone/>
              <a:defRPr sz="9600"/>
            </a:lvl8pPr>
            <a:lvl9pPr marL="17554642" indent="0">
              <a:buNone/>
              <a:defRPr sz="9600"/>
            </a:lvl9pPr>
          </a:lstStyle>
          <a:p>
            <a:r>
              <a:rPr lang="en-US"/>
              <a:t>Click icon to add picture</a:t>
            </a:r>
          </a:p>
        </p:txBody>
      </p:sp>
      <p:sp>
        <p:nvSpPr>
          <p:cNvPr id="4" name="Text Placeholder 3"/>
          <p:cNvSpPr>
            <a:spLocks noGrp="1"/>
          </p:cNvSpPr>
          <p:nvPr>
            <p:ph type="body" sz="half" idx="2"/>
          </p:nvPr>
        </p:nvSpPr>
        <p:spPr>
          <a:xfrm>
            <a:off x="8602983" y="25763223"/>
            <a:ext cx="26334720" cy="3863338"/>
          </a:xfrm>
        </p:spPr>
        <p:txBody>
          <a:bodyPr/>
          <a:lstStyle>
            <a:lvl1pPr marL="0" indent="0">
              <a:buNone/>
              <a:defRPr sz="6700"/>
            </a:lvl1pPr>
            <a:lvl2pPr marL="2194330" indent="0">
              <a:buNone/>
              <a:defRPr sz="5700"/>
            </a:lvl2pPr>
            <a:lvl3pPr marL="4388660" indent="0">
              <a:buNone/>
              <a:defRPr sz="4800"/>
            </a:lvl3pPr>
            <a:lvl4pPr marL="6582991" indent="0">
              <a:buNone/>
              <a:defRPr sz="4400"/>
            </a:lvl4pPr>
            <a:lvl5pPr marL="8777321" indent="0">
              <a:buNone/>
              <a:defRPr sz="4400"/>
            </a:lvl5pPr>
            <a:lvl6pPr marL="10971651" indent="0">
              <a:buNone/>
              <a:defRPr sz="4400"/>
            </a:lvl6pPr>
            <a:lvl7pPr marL="13165981" indent="0">
              <a:buNone/>
              <a:defRPr sz="4400"/>
            </a:lvl7pPr>
            <a:lvl8pPr marL="15360312" indent="0">
              <a:buNone/>
              <a:defRPr sz="4400"/>
            </a:lvl8pPr>
            <a:lvl9pPr marL="17554642" indent="0">
              <a:buNone/>
              <a:defRPr sz="4400"/>
            </a:lvl9pPr>
          </a:lstStyle>
          <a:p>
            <a:pPr lvl="0"/>
            <a:r>
              <a:rPr lang="en-US"/>
              <a:t>Click to edit Master text styles</a:t>
            </a:r>
          </a:p>
        </p:txBody>
      </p:sp>
      <p:sp>
        <p:nvSpPr>
          <p:cNvPr id="5" name="Date Placeholder 4"/>
          <p:cNvSpPr>
            <a:spLocks noGrp="1"/>
          </p:cNvSpPr>
          <p:nvPr>
            <p:ph type="dt" sz="half" idx="10"/>
          </p:nvPr>
        </p:nvSpPr>
        <p:spPr>
          <a:xfrm>
            <a:off x="1828800" y="27128806"/>
            <a:ext cx="10241280" cy="1752600"/>
          </a:xfrm>
          <a:prstGeom prst="rect">
            <a:avLst/>
          </a:prstGeom>
        </p:spPr>
        <p:txBody>
          <a:bodyPr lIns="438866" tIns="219433" rIns="438866" bIns="219433"/>
          <a:lstStyle/>
          <a:p>
            <a:fld id="{59F5C07E-00E0-4F38-967A-633FFECF6BE5}" type="datetimeFigureOut">
              <a:rPr lang="en-US" smtClean="0"/>
              <a:t>3/10/2023</a:t>
            </a:fld>
            <a:endParaRPr lang="en-US"/>
          </a:p>
        </p:txBody>
      </p:sp>
      <p:sp>
        <p:nvSpPr>
          <p:cNvPr id="6" name="Footer Placeholder 5"/>
          <p:cNvSpPr>
            <a:spLocks noGrp="1"/>
          </p:cNvSpPr>
          <p:nvPr>
            <p:ph type="ftr" sz="quarter" idx="11"/>
          </p:nvPr>
        </p:nvSpPr>
        <p:spPr>
          <a:xfrm>
            <a:off x="14996160" y="30510482"/>
            <a:ext cx="13898880" cy="1752600"/>
          </a:xfrm>
          <a:prstGeom prst="rect">
            <a:avLst/>
          </a:prstGeom>
        </p:spPr>
        <p:txBody>
          <a:bodyPr lIns="438866" tIns="219433" rIns="438866" bIns="219433"/>
          <a:lstStyle/>
          <a:p>
            <a:endParaRPr lang="en-US"/>
          </a:p>
        </p:txBody>
      </p:sp>
      <p:sp>
        <p:nvSpPr>
          <p:cNvPr id="7" name="Slide Number Placeholder 6"/>
          <p:cNvSpPr>
            <a:spLocks noGrp="1"/>
          </p:cNvSpPr>
          <p:nvPr>
            <p:ph type="sldNum" sz="quarter" idx="12"/>
          </p:nvPr>
        </p:nvSpPr>
        <p:spPr/>
        <p:txBody>
          <a:bodyPr/>
          <a:lstStyle/>
          <a:p>
            <a:fld id="{FC5565E5-9A47-4A2F-9A21-2DC55FE214A0}" type="slidenum">
              <a:rPr lang="en-US" smtClean="0"/>
              <a:t>‹#›</a:t>
            </a:fld>
            <a:endParaRPr lang="en-US"/>
          </a:p>
        </p:txBody>
      </p:sp>
    </p:spTree>
    <p:extLst>
      <p:ext uri="{BB962C8B-B14F-4D97-AF65-F5344CB8AC3E}">
        <p14:creationId xmlns:p14="http://schemas.microsoft.com/office/powerpoint/2010/main" val="871350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lIns="97219" tIns="48610" rIns="97219" bIns="48610"/>
          <a:lstStyle>
            <a:lvl1pPr>
              <a:defRPr>
                <a:latin typeface="+mj-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828800" y="27128806"/>
            <a:ext cx="10241280" cy="1752600"/>
          </a:xfrm>
          <a:prstGeom prst="rect">
            <a:avLst/>
          </a:prstGeom>
        </p:spPr>
        <p:txBody>
          <a:bodyPr lIns="438866" tIns="219433" rIns="438866" bIns="219433"/>
          <a:lstStyle/>
          <a:p>
            <a:fld id="{59F5C07E-00E0-4F38-967A-633FFECF6BE5}" type="datetimeFigureOut">
              <a:rPr lang="en-US" smtClean="0"/>
              <a:t>3/10/2023</a:t>
            </a:fld>
            <a:endParaRPr lang="en-US"/>
          </a:p>
        </p:txBody>
      </p:sp>
      <p:sp>
        <p:nvSpPr>
          <p:cNvPr id="5" name="Footer Placeholder 4"/>
          <p:cNvSpPr>
            <a:spLocks noGrp="1"/>
          </p:cNvSpPr>
          <p:nvPr>
            <p:ph type="ftr" sz="quarter" idx="11"/>
          </p:nvPr>
        </p:nvSpPr>
        <p:spPr>
          <a:xfrm>
            <a:off x="14996160" y="30510482"/>
            <a:ext cx="13898880" cy="1752600"/>
          </a:xfrm>
          <a:prstGeom prst="rect">
            <a:avLst/>
          </a:prstGeom>
        </p:spPr>
        <p:txBody>
          <a:bodyPr lIns="438866" tIns="219433" rIns="438866" bIns="219433"/>
          <a:lstStyle/>
          <a:p>
            <a:endParaRPr lang="en-US"/>
          </a:p>
        </p:txBody>
      </p:sp>
      <p:sp>
        <p:nvSpPr>
          <p:cNvPr id="6" name="Slide Number Placeholder 5"/>
          <p:cNvSpPr>
            <a:spLocks noGrp="1"/>
          </p:cNvSpPr>
          <p:nvPr>
            <p:ph type="sldNum" sz="quarter" idx="12"/>
          </p:nvPr>
        </p:nvSpPr>
        <p:spPr/>
        <p:txBody>
          <a:bodyPr/>
          <a:lstStyle/>
          <a:p>
            <a:fld id="{FC5565E5-9A47-4A2F-9A21-2DC55FE214A0}" type="slidenum">
              <a:rPr lang="en-US" smtClean="0"/>
              <a:t>‹#›</a:t>
            </a:fld>
            <a:endParaRPr lang="en-US"/>
          </a:p>
        </p:txBody>
      </p:sp>
    </p:spTree>
    <p:extLst>
      <p:ext uri="{BB962C8B-B14F-4D97-AF65-F5344CB8AC3E}">
        <p14:creationId xmlns:p14="http://schemas.microsoft.com/office/powerpoint/2010/main" val="280398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A picture containing drawing&#10;&#10;Description automatically generated">
            <a:extLst>
              <a:ext uri="{FF2B5EF4-FFF2-40B4-BE49-F238E27FC236}">
                <a16:creationId xmlns:a16="http://schemas.microsoft.com/office/drawing/2014/main" id="{60B939DB-337F-6A49-9D68-95181D9134B1}"/>
              </a:ext>
            </a:extLst>
          </p:cNvPr>
          <p:cNvPicPr>
            <a:picLocks noChangeAspect="1"/>
          </p:cNvPicPr>
          <p:nvPr userDrawn="1"/>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439400" y="6784960"/>
            <a:ext cx="22174200" cy="22174200"/>
          </a:xfrm>
          <a:prstGeom prst="rect">
            <a:avLst/>
          </a:prstGeom>
        </p:spPr>
      </p:pic>
      <p:sp>
        <p:nvSpPr>
          <p:cNvPr id="9" name="Rectangle 8"/>
          <p:cNvSpPr/>
          <p:nvPr/>
        </p:nvSpPr>
        <p:spPr>
          <a:xfrm>
            <a:off x="-25400" y="5547360"/>
            <a:ext cx="43891200" cy="2706624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5077691"/>
            <a:ext cx="43891200" cy="3325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38866" tIns="219433" rIns="438866" bIns="219433" rtlCol="0" anchor="ctr"/>
          <a:lstStyle/>
          <a:p>
            <a:pPr algn="l"/>
            <a:endParaRPr lang="en-US" sz="6700" dirty="0">
              <a:ln>
                <a:noFill/>
              </a:ln>
              <a:latin typeface="Tw Cen MT" panose="020B0602020104020603" pitchFamily="34" charset="0"/>
            </a:endParaRPr>
          </a:p>
        </p:txBody>
      </p:sp>
      <p:sp>
        <p:nvSpPr>
          <p:cNvPr id="3" name="Text Placeholder 2"/>
          <p:cNvSpPr>
            <a:spLocks noGrp="1"/>
          </p:cNvSpPr>
          <p:nvPr>
            <p:ph type="body" idx="1"/>
          </p:nvPr>
        </p:nvSpPr>
        <p:spPr>
          <a:xfrm>
            <a:off x="2194560" y="7680963"/>
            <a:ext cx="39502080" cy="21724622"/>
          </a:xfrm>
          <a:prstGeom prst="rect">
            <a:avLst/>
          </a:prstGeom>
        </p:spPr>
        <p:txBody>
          <a:bodyPr vert="horz" lIns="438866" tIns="219433" rIns="438866" bIns="21943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6844603" y="35079709"/>
            <a:ext cx="10241280" cy="1752600"/>
          </a:xfrm>
          <a:prstGeom prst="rect">
            <a:avLst/>
          </a:prstGeom>
        </p:spPr>
        <p:txBody>
          <a:bodyPr vert="horz" lIns="438866" tIns="219433" rIns="438866" bIns="219433" rtlCol="0" anchor="ctr"/>
          <a:lstStyle>
            <a:lvl1pPr algn="ctr">
              <a:defRPr sz="5700">
                <a:solidFill>
                  <a:schemeClr val="tx1">
                    <a:tint val="75000"/>
                  </a:schemeClr>
                </a:solidFill>
              </a:defRPr>
            </a:lvl1pPr>
          </a:lstStyle>
          <a:p>
            <a:endParaRPr lang="en-US" dirty="0"/>
          </a:p>
        </p:txBody>
      </p:sp>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028611" y="29274086"/>
            <a:ext cx="8092309" cy="3121545"/>
          </a:xfrm>
          <a:prstGeom prst="rect">
            <a:avLst/>
          </a:prstGeom>
        </p:spPr>
      </p:pic>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0726" y="28806760"/>
            <a:ext cx="3828137" cy="380684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47C72FC5-E54F-884E-8C05-05F601C8537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38448" y="724959"/>
            <a:ext cx="3880415" cy="3880415"/>
          </a:xfrm>
          <a:prstGeom prst="rect">
            <a:avLst/>
          </a:prstGeom>
        </p:spPr>
      </p:pic>
      <p:pic>
        <p:nvPicPr>
          <p:cNvPr id="10" name="Picture 9" descr="Logo, company name&#10;&#10;Description automatically generated">
            <a:extLst>
              <a:ext uri="{FF2B5EF4-FFF2-40B4-BE49-F238E27FC236}">
                <a16:creationId xmlns:a16="http://schemas.microsoft.com/office/drawing/2014/main" id="{3AB42917-AFD7-4D8F-8137-8586B90F1B6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9738898" y="724959"/>
            <a:ext cx="3907228" cy="3877056"/>
          </a:xfrm>
          <a:prstGeom prst="rect">
            <a:avLst/>
          </a:prstGeom>
        </p:spPr>
      </p:pic>
    </p:spTree>
    <p:extLst>
      <p:ext uri="{BB962C8B-B14F-4D97-AF65-F5344CB8AC3E}">
        <p14:creationId xmlns:p14="http://schemas.microsoft.com/office/powerpoint/2010/main" val="236042689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Lst>
  <p:hf hdr="0" ftr="0" dt="0"/>
  <p:txStyles>
    <p:titleStyle>
      <a:lvl1pPr algn="ctr" defTabSz="4388660" rtl="0" eaLnBrk="1" latinLnBrk="0" hangingPunct="1">
        <a:spcBef>
          <a:spcPct val="0"/>
        </a:spcBef>
        <a:buNone/>
        <a:defRPr sz="23100" kern="1200" baseline="0">
          <a:solidFill>
            <a:schemeClr val="tx2"/>
          </a:solidFill>
          <a:latin typeface="Arabic Typesetting" panose="03020402040406030203" pitchFamily="66" charset="-78"/>
          <a:ea typeface="+mj-ea"/>
          <a:cs typeface="Arabic Typesetting" panose="03020402040406030203" pitchFamily="66" charset="-78"/>
        </a:defRPr>
      </a:lvl1pPr>
    </p:titleStyle>
    <p:bodyStyle>
      <a:lvl1pPr marL="1645747" indent="-1645747" algn="l" defTabSz="4388660" rtl="0" eaLnBrk="1" latinLnBrk="0" hangingPunct="1">
        <a:spcBef>
          <a:spcPct val="20000"/>
        </a:spcBef>
        <a:buFont typeface="Arial" panose="020B0604020202020204" pitchFamily="34" charset="0"/>
        <a:buChar char="•"/>
        <a:defRPr sz="15300" kern="1200">
          <a:solidFill>
            <a:schemeClr val="tx1"/>
          </a:solidFill>
          <a:latin typeface="+mn-lt"/>
          <a:ea typeface="+mn-ea"/>
          <a:cs typeface="+mn-cs"/>
        </a:defRPr>
      </a:lvl1pPr>
      <a:lvl2pPr marL="3565787" indent="-1371457" algn="l" defTabSz="438866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5826" indent="-1097165" algn="l" defTabSz="438866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156"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4486"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68816"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3147"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7477"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1807"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8660" rtl="0" eaLnBrk="1" latinLnBrk="0" hangingPunct="1">
        <a:defRPr sz="8600" kern="1200">
          <a:solidFill>
            <a:schemeClr val="tx1"/>
          </a:solidFill>
          <a:latin typeface="+mn-lt"/>
          <a:ea typeface="+mn-ea"/>
          <a:cs typeface="+mn-cs"/>
        </a:defRPr>
      </a:lvl1pPr>
      <a:lvl2pPr marL="2194330" algn="l" defTabSz="4388660" rtl="0" eaLnBrk="1" latinLnBrk="0" hangingPunct="1">
        <a:defRPr sz="8600" kern="1200">
          <a:solidFill>
            <a:schemeClr val="tx1"/>
          </a:solidFill>
          <a:latin typeface="+mn-lt"/>
          <a:ea typeface="+mn-ea"/>
          <a:cs typeface="+mn-cs"/>
        </a:defRPr>
      </a:lvl2pPr>
      <a:lvl3pPr marL="4388660" algn="l" defTabSz="4388660" rtl="0" eaLnBrk="1" latinLnBrk="0" hangingPunct="1">
        <a:defRPr sz="8600" kern="1200">
          <a:solidFill>
            <a:schemeClr val="tx1"/>
          </a:solidFill>
          <a:latin typeface="+mn-lt"/>
          <a:ea typeface="+mn-ea"/>
          <a:cs typeface="+mn-cs"/>
        </a:defRPr>
      </a:lvl3pPr>
      <a:lvl4pPr marL="6582991" algn="l" defTabSz="4388660" rtl="0" eaLnBrk="1" latinLnBrk="0" hangingPunct="1">
        <a:defRPr sz="8600" kern="1200">
          <a:solidFill>
            <a:schemeClr val="tx1"/>
          </a:solidFill>
          <a:latin typeface="+mn-lt"/>
          <a:ea typeface="+mn-ea"/>
          <a:cs typeface="+mn-cs"/>
        </a:defRPr>
      </a:lvl4pPr>
      <a:lvl5pPr marL="8777321" algn="l" defTabSz="4388660" rtl="0" eaLnBrk="1" latinLnBrk="0" hangingPunct="1">
        <a:defRPr sz="8600" kern="1200">
          <a:solidFill>
            <a:schemeClr val="tx1"/>
          </a:solidFill>
          <a:latin typeface="+mn-lt"/>
          <a:ea typeface="+mn-ea"/>
          <a:cs typeface="+mn-cs"/>
        </a:defRPr>
      </a:lvl5pPr>
      <a:lvl6pPr marL="10971651" algn="l" defTabSz="4388660" rtl="0" eaLnBrk="1" latinLnBrk="0" hangingPunct="1">
        <a:defRPr sz="8600" kern="1200">
          <a:solidFill>
            <a:schemeClr val="tx1"/>
          </a:solidFill>
          <a:latin typeface="+mn-lt"/>
          <a:ea typeface="+mn-ea"/>
          <a:cs typeface="+mn-cs"/>
        </a:defRPr>
      </a:lvl6pPr>
      <a:lvl7pPr marL="13165981" algn="l" defTabSz="4388660" rtl="0" eaLnBrk="1" latinLnBrk="0" hangingPunct="1">
        <a:defRPr sz="8600" kern="1200">
          <a:solidFill>
            <a:schemeClr val="tx1"/>
          </a:solidFill>
          <a:latin typeface="+mn-lt"/>
          <a:ea typeface="+mn-ea"/>
          <a:cs typeface="+mn-cs"/>
        </a:defRPr>
      </a:lvl7pPr>
      <a:lvl8pPr marL="15360312" algn="l" defTabSz="4388660" rtl="0" eaLnBrk="1" latinLnBrk="0" hangingPunct="1">
        <a:defRPr sz="8600" kern="1200">
          <a:solidFill>
            <a:schemeClr val="tx1"/>
          </a:solidFill>
          <a:latin typeface="+mn-lt"/>
          <a:ea typeface="+mn-ea"/>
          <a:cs typeface="+mn-cs"/>
        </a:defRPr>
      </a:lvl8pPr>
      <a:lvl9pPr marL="17554642" algn="l" defTabSz="43886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tbto.org/specials/vdec/"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8050" y="302547"/>
            <a:ext cx="38324295" cy="5486400"/>
          </a:xfrm>
        </p:spPr>
        <p:txBody>
          <a:bodyPr/>
          <a:lstStyle/>
          <a:p>
            <a:r>
              <a:rPr lang="en-US" altLang="en-US" sz="7200" b="1" dirty="0">
                <a:latin typeface="Arial Narrow" pitchFamily="34" charset="0"/>
              </a:rPr>
              <a:t>Comprehensive Nuclear Test Ban Treaty Organization Radioactive Noble Gas</a:t>
            </a:r>
            <a:br>
              <a:rPr lang="en-US" altLang="en-US" sz="7200" b="1" dirty="0">
                <a:latin typeface="Arial Narrow" pitchFamily="34" charset="0"/>
              </a:rPr>
            </a:br>
            <a:r>
              <a:rPr lang="en-US" altLang="en-US" sz="7200" b="1" dirty="0">
                <a:latin typeface="Arial Narrow" pitchFamily="34" charset="0"/>
              </a:rPr>
              <a:t>Monitoring System Data for Nuclear Detonation Characterization</a:t>
            </a:r>
            <a:br>
              <a:rPr lang="en-US" altLang="en-US" sz="5400" b="1" dirty="0">
                <a:latin typeface="Arial Narrow" pitchFamily="34" charset="0"/>
              </a:rPr>
            </a:br>
            <a:r>
              <a:rPr lang="en-US" altLang="en-US" sz="5400" b="1" dirty="0">
                <a:latin typeface="Arial Narrow" pitchFamily="34" charset="0"/>
              </a:rPr>
              <a:t>Brice Turner</a:t>
            </a:r>
            <a:br>
              <a:rPr lang="en-US" altLang="en-US" sz="5400" b="1" dirty="0">
                <a:latin typeface="Arial Narrow" pitchFamily="34" charset="0"/>
              </a:rPr>
            </a:br>
            <a:r>
              <a:rPr lang="en-US" altLang="en-US" sz="5400" b="1" dirty="0">
                <a:latin typeface="Arial Narrow" pitchFamily="34" charset="0"/>
              </a:rPr>
              <a:t>1st-year PhD Student, University of Florida</a:t>
            </a:r>
            <a:br>
              <a:rPr lang="en-US" altLang="en-US" sz="5400" b="1" dirty="0">
                <a:latin typeface="Arial Narrow" pitchFamily="34" charset="0"/>
              </a:rPr>
            </a:br>
            <a:r>
              <a:rPr lang="en-US" altLang="en-US" sz="5400" dirty="0">
                <a:latin typeface="Arial Narrow" pitchFamily="34" charset="0"/>
              </a:rPr>
              <a:t>Andreas </a:t>
            </a:r>
            <a:r>
              <a:rPr lang="en-US" altLang="en-US" sz="5400" dirty="0" err="1">
                <a:latin typeface="Arial Narrow" pitchFamily="34" charset="0"/>
              </a:rPr>
              <a:t>Enqvist</a:t>
            </a:r>
            <a:r>
              <a:rPr lang="en-US" altLang="en-US" sz="5400" dirty="0">
                <a:latin typeface="Arial Narrow" pitchFamily="34" charset="0"/>
              </a:rPr>
              <a:t>, PhD, Principal Investigator, University of Florida</a:t>
            </a:r>
          </a:p>
        </p:txBody>
      </p:sp>
      <p:sp>
        <p:nvSpPr>
          <p:cNvPr id="4" name="Slide Number Placeholder 3"/>
          <p:cNvSpPr>
            <a:spLocks noGrp="1"/>
          </p:cNvSpPr>
          <p:nvPr>
            <p:ph type="sldNum" sz="quarter" idx="12"/>
          </p:nvPr>
        </p:nvSpPr>
        <p:spPr/>
        <p:txBody>
          <a:bodyPr/>
          <a:lstStyle/>
          <a:p>
            <a:fld id="{FC5565E5-9A47-4A2F-9A21-2DC55FE214A0}" type="slidenum">
              <a:rPr lang="en-US" smtClean="0"/>
              <a:t>1</a:t>
            </a:fld>
            <a:endParaRPr lang="en-US"/>
          </a:p>
        </p:txBody>
      </p:sp>
      <p:sp>
        <p:nvSpPr>
          <p:cNvPr id="5" name="TextBox 4"/>
          <p:cNvSpPr txBox="1"/>
          <p:nvPr/>
        </p:nvSpPr>
        <p:spPr>
          <a:xfrm>
            <a:off x="11299576" y="30538841"/>
            <a:ext cx="21241245" cy="1754326"/>
          </a:xfrm>
          <a:prstGeom prst="rect">
            <a:avLst/>
          </a:prstGeom>
          <a:noFill/>
        </p:spPr>
        <p:txBody>
          <a:bodyPr wrap="square" rtlCol="0">
            <a:spAutoFit/>
          </a:bodyPr>
          <a:lstStyle/>
          <a:p>
            <a:pPr algn="ctr"/>
            <a:r>
              <a:rPr lang="en-US" sz="3600" b="1" dirty="0"/>
              <a:t>This work was funded in-part by the Consortium for Monitoring, Technology, and Verification under </a:t>
            </a:r>
            <a:br>
              <a:rPr lang="en-US" sz="3600" b="1" dirty="0"/>
            </a:br>
            <a:r>
              <a:rPr lang="en-US" sz="3600" b="1" dirty="0"/>
              <a:t>DOE-NNSA award number DE-NA0003920. We thank the CTBTO for making available the virtual Data Exploitation Center (</a:t>
            </a:r>
            <a:r>
              <a:rPr lang="en-US" sz="3600" b="1" dirty="0" err="1"/>
              <a:t>vDEC</a:t>
            </a:r>
            <a:r>
              <a:rPr lang="en-US" sz="3600" b="1" dirty="0"/>
              <a:t>, </a:t>
            </a:r>
            <a:r>
              <a:rPr lang="en-US" sz="3600" b="1" dirty="0">
                <a:hlinkClick r:id="rId3"/>
              </a:rPr>
              <a:t>https://www.ctbto.org/specials/vdec/</a:t>
            </a:r>
            <a:r>
              <a:rPr lang="en-US" sz="3600" b="1" dirty="0"/>
              <a:t>) for distributing data to the authors. </a:t>
            </a:r>
          </a:p>
        </p:txBody>
      </p:sp>
      <p:sp>
        <p:nvSpPr>
          <p:cNvPr id="8" name="Content Placeholder 2">
            <a:extLst>
              <a:ext uri="{FF2B5EF4-FFF2-40B4-BE49-F238E27FC236}">
                <a16:creationId xmlns:a16="http://schemas.microsoft.com/office/drawing/2014/main" id="{5EDB77B0-C014-624E-BADF-C83DBA2C78EC}"/>
              </a:ext>
            </a:extLst>
          </p:cNvPr>
          <p:cNvSpPr>
            <a:spLocks noGrp="1"/>
          </p:cNvSpPr>
          <p:nvPr>
            <p:ph idx="1"/>
          </p:nvPr>
        </p:nvSpPr>
        <p:spPr>
          <a:xfrm>
            <a:off x="891623" y="6967299"/>
            <a:ext cx="12597043" cy="14154535"/>
          </a:xfrm>
        </p:spPr>
        <p:txBody>
          <a:bodyPr>
            <a:normAutofit/>
          </a:bodyPr>
          <a:lstStyle/>
          <a:p>
            <a:r>
              <a:rPr lang="en-US" sz="4400" dirty="0"/>
              <a:t>Monitoring is required to ensure compliance with the CTBT.</a:t>
            </a:r>
          </a:p>
          <a:p>
            <a:r>
              <a:rPr lang="en-US" sz="4400" dirty="0"/>
              <a:t>CTBTO International Monitoring System (IMS) contains seismic, hydroacoustic, infrasound, and radionuclide (with noble gas) monitors.</a:t>
            </a:r>
          </a:p>
          <a:p>
            <a:r>
              <a:rPr lang="en-US" sz="4400" dirty="0"/>
              <a:t>Radio-noble gas (RNG) production is the only signature nonexistent without Anthropogenic nuclear activities.</a:t>
            </a:r>
          </a:p>
          <a:p>
            <a:r>
              <a:rPr lang="en-US" sz="4400" dirty="0"/>
              <a:t>Improved atmospheric transport models (ATM) can enable IMS RNG data to be used for detonation localization and characterization, improving international abilities to verify violations of the CTBTO and evaluate adversarial capabilities</a:t>
            </a:r>
          </a:p>
        </p:txBody>
      </p:sp>
      <p:sp>
        <p:nvSpPr>
          <p:cNvPr id="9" name="Title 1">
            <a:extLst>
              <a:ext uri="{FF2B5EF4-FFF2-40B4-BE49-F238E27FC236}">
                <a16:creationId xmlns:a16="http://schemas.microsoft.com/office/drawing/2014/main" id="{8C796B1F-B4CC-4640-A7B7-9D64F34FA692}"/>
              </a:ext>
            </a:extLst>
          </p:cNvPr>
          <p:cNvSpPr txBox="1">
            <a:spLocks/>
          </p:cNvSpPr>
          <p:nvPr/>
        </p:nvSpPr>
        <p:spPr>
          <a:xfrm>
            <a:off x="854649" y="5922463"/>
            <a:ext cx="12597044" cy="1676400"/>
          </a:xfrm>
          <a:prstGeom prst="rect">
            <a:avLst/>
          </a:prstGeom>
        </p:spPr>
        <p:txBody>
          <a:bodyPr lIns="97219" tIns="48610" rIns="97219" bIns="48610"/>
          <a:lstStyle>
            <a:lvl1pPr algn="ctr" defTabSz="4388660" rtl="0" eaLnBrk="1" latinLnBrk="0" hangingPunct="1">
              <a:spcBef>
                <a:spcPct val="0"/>
              </a:spcBef>
              <a:buNone/>
              <a:defRPr sz="23100" kern="1200" baseline="0">
                <a:solidFill>
                  <a:schemeClr val="tx2"/>
                </a:solidFill>
                <a:latin typeface="Arabic Typesetting" panose="03020402040406030203" pitchFamily="66" charset="-78"/>
                <a:ea typeface="+mj-ea"/>
                <a:cs typeface="Arabic Typesetting" panose="03020402040406030203" pitchFamily="66" charset="-78"/>
              </a:defRPr>
            </a:lvl1pPr>
          </a:lstStyle>
          <a:p>
            <a:r>
              <a:rPr lang="en-US" sz="8000" b="1" dirty="0">
                <a:latin typeface="+mj-lt"/>
              </a:rPr>
              <a:t>Introduction and Motivation</a:t>
            </a:r>
          </a:p>
        </p:txBody>
      </p:sp>
      <p:sp>
        <p:nvSpPr>
          <p:cNvPr id="10" name="Title 1">
            <a:extLst>
              <a:ext uri="{FF2B5EF4-FFF2-40B4-BE49-F238E27FC236}">
                <a16:creationId xmlns:a16="http://schemas.microsoft.com/office/drawing/2014/main" id="{8C796B1F-B4CC-4640-A7B7-9D64F34FA692}"/>
              </a:ext>
            </a:extLst>
          </p:cNvPr>
          <p:cNvSpPr txBox="1">
            <a:spLocks/>
          </p:cNvSpPr>
          <p:nvPr/>
        </p:nvSpPr>
        <p:spPr>
          <a:xfrm>
            <a:off x="2670890" y="19333389"/>
            <a:ext cx="8317465" cy="1534144"/>
          </a:xfrm>
          <a:prstGeom prst="rect">
            <a:avLst/>
          </a:prstGeom>
        </p:spPr>
        <p:txBody>
          <a:bodyPr lIns="97219" tIns="48610" rIns="97219" bIns="48610"/>
          <a:lstStyle>
            <a:lvl1pPr algn="ctr" defTabSz="4388660" rtl="0" eaLnBrk="1" latinLnBrk="0" hangingPunct="1">
              <a:spcBef>
                <a:spcPct val="0"/>
              </a:spcBef>
              <a:buNone/>
              <a:defRPr sz="23100" kern="1200" baseline="0">
                <a:solidFill>
                  <a:schemeClr val="tx2"/>
                </a:solidFill>
                <a:latin typeface="Arabic Typesetting" panose="03020402040406030203" pitchFamily="66" charset="-78"/>
                <a:ea typeface="+mj-ea"/>
                <a:cs typeface="Arabic Typesetting" panose="03020402040406030203" pitchFamily="66" charset="-78"/>
              </a:defRPr>
            </a:lvl1pPr>
          </a:lstStyle>
          <a:p>
            <a:r>
              <a:rPr lang="en-US" sz="8000" b="1" dirty="0">
                <a:latin typeface="+mj-lt"/>
              </a:rPr>
              <a:t>Mission Relevance</a:t>
            </a:r>
          </a:p>
        </p:txBody>
      </p:sp>
      <p:sp>
        <p:nvSpPr>
          <p:cNvPr id="11" name="Content Placeholder 2">
            <a:extLst>
              <a:ext uri="{FF2B5EF4-FFF2-40B4-BE49-F238E27FC236}">
                <a16:creationId xmlns:a16="http://schemas.microsoft.com/office/drawing/2014/main" id="{5EDB77B0-C014-624E-BADF-C83DBA2C78EC}"/>
              </a:ext>
            </a:extLst>
          </p:cNvPr>
          <p:cNvSpPr txBox="1">
            <a:spLocks/>
          </p:cNvSpPr>
          <p:nvPr/>
        </p:nvSpPr>
        <p:spPr>
          <a:xfrm>
            <a:off x="831504" y="20796405"/>
            <a:ext cx="12200284" cy="9039466"/>
          </a:xfrm>
          <a:prstGeom prst="rect">
            <a:avLst/>
          </a:prstGeom>
        </p:spPr>
        <p:txBody>
          <a:bodyPr vert="horz" lIns="438866" tIns="219433" rIns="438866" bIns="219433" rtlCol="0">
            <a:normAutofit/>
          </a:bodyPr>
          <a:lstStyle>
            <a:lvl1pPr marL="1645747" indent="-1645747" algn="l" defTabSz="4388660" rtl="0" eaLnBrk="1" latinLnBrk="0" hangingPunct="1">
              <a:spcBef>
                <a:spcPct val="20000"/>
              </a:spcBef>
              <a:buFont typeface="Arial" panose="020B0604020202020204" pitchFamily="34" charset="0"/>
              <a:buChar char="•"/>
              <a:defRPr sz="15300" kern="1200">
                <a:solidFill>
                  <a:schemeClr val="tx1"/>
                </a:solidFill>
                <a:latin typeface="+mn-lt"/>
                <a:ea typeface="+mn-ea"/>
                <a:cs typeface="+mn-cs"/>
              </a:defRPr>
            </a:lvl1pPr>
            <a:lvl2pPr marL="3565787" indent="-1371457" algn="l" defTabSz="438866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5826" indent="-1097165" algn="l" defTabSz="438866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156"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4486"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68816"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3147"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7477"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1807"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a:lstStyle>
          <a:p>
            <a:r>
              <a:rPr lang="en-US" sz="4400" dirty="0"/>
              <a:t>Nonproliferation: in addition to detonations, reactor operation, uranium enrichment, and other nuclear activities will release RNGs</a:t>
            </a:r>
          </a:p>
          <a:p>
            <a:r>
              <a:rPr lang="en-US" sz="4400" dirty="0"/>
              <a:t>Verification: determining if Treaty violations have occurred and the nature of such.</a:t>
            </a:r>
          </a:p>
        </p:txBody>
      </p:sp>
      <p:sp>
        <p:nvSpPr>
          <p:cNvPr id="12" name="Title 1">
            <a:extLst>
              <a:ext uri="{FF2B5EF4-FFF2-40B4-BE49-F238E27FC236}">
                <a16:creationId xmlns:a16="http://schemas.microsoft.com/office/drawing/2014/main" id="{8C796B1F-B4CC-4640-A7B7-9D64F34FA692}"/>
              </a:ext>
            </a:extLst>
          </p:cNvPr>
          <p:cNvSpPr txBox="1">
            <a:spLocks/>
          </p:cNvSpPr>
          <p:nvPr/>
        </p:nvSpPr>
        <p:spPr>
          <a:xfrm>
            <a:off x="17385804" y="5922463"/>
            <a:ext cx="8841401" cy="1676400"/>
          </a:xfrm>
          <a:prstGeom prst="rect">
            <a:avLst/>
          </a:prstGeom>
        </p:spPr>
        <p:txBody>
          <a:bodyPr lIns="97219" tIns="48610" rIns="97219" bIns="48610"/>
          <a:lstStyle>
            <a:lvl1pPr algn="ctr" defTabSz="4388660" rtl="0" eaLnBrk="1" latinLnBrk="0" hangingPunct="1">
              <a:spcBef>
                <a:spcPct val="0"/>
              </a:spcBef>
              <a:buNone/>
              <a:defRPr sz="23100" kern="1200" baseline="0">
                <a:solidFill>
                  <a:schemeClr val="tx2"/>
                </a:solidFill>
                <a:latin typeface="Arabic Typesetting" panose="03020402040406030203" pitchFamily="66" charset="-78"/>
                <a:ea typeface="+mj-ea"/>
                <a:cs typeface="Arabic Typesetting" panose="03020402040406030203" pitchFamily="66" charset="-78"/>
              </a:defRPr>
            </a:lvl1pPr>
          </a:lstStyle>
          <a:p>
            <a:r>
              <a:rPr lang="en-US" sz="8000" b="1" dirty="0">
                <a:latin typeface="+mj-lt"/>
              </a:rPr>
              <a:t>Technical Approach</a:t>
            </a:r>
          </a:p>
        </p:txBody>
      </p:sp>
      <p:sp>
        <p:nvSpPr>
          <p:cNvPr id="13" name="Content Placeholder 2">
            <a:extLst>
              <a:ext uri="{FF2B5EF4-FFF2-40B4-BE49-F238E27FC236}">
                <a16:creationId xmlns:a16="http://schemas.microsoft.com/office/drawing/2014/main" id="{5EDB77B0-C014-624E-BADF-C83DBA2C78EC}"/>
              </a:ext>
            </a:extLst>
          </p:cNvPr>
          <p:cNvSpPr txBox="1">
            <a:spLocks/>
          </p:cNvSpPr>
          <p:nvPr/>
        </p:nvSpPr>
        <p:spPr>
          <a:xfrm>
            <a:off x="15447198" y="6967299"/>
            <a:ext cx="11854518" cy="8284835"/>
          </a:xfrm>
          <a:prstGeom prst="rect">
            <a:avLst/>
          </a:prstGeom>
        </p:spPr>
        <p:txBody>
          <a:bodyPr vert="horz" lIns="438866" tIns="219433" rIns="438866" bIns="219433" rtlCol="0">
            <a:normAutofit/>
          </a:bodyPr>
          <a:lstStyle>
            <a:lvl1pPr marL="1645747" indent="-1645747" algn="l" defTabSz="4388660" rtl="0" eaLnBrk="1" latinLnBrk="0" hangingPunct="1">
              <a:spcBef>
                <a:spcPct val="20000"/>
              </a:spcBef>
              <a:buFont typeface="Arial" panose="020B0604020202020204" pitchFamily="34" charset="0"/>
              <a:buChar char="•"/>
              <a:defRPr sz="15300" kern="1200">
                <a:solidFill>
                  <a:schemeClr val="tx1"/>
                </a:solidFill>
                <a:latin typeface="+mn-lt"/>
                <a:ea typeface="+mn-ea"/>
                <a:cs typeface="+mn-cs"/>
              </a:defRPr>
            </a:lvl1pPr>
            <a:lvl2pPr marL="3565787" indent="-1371457" algn="l" defTabSz="438866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5826" indent="-1097165" algn="l" defTabSz="438866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156"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4486"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68816"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3147"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7477"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1807"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a:lstStyle>
          <a:p>
            <a:r>
              <a:rPr lang="en-US" sz="4400" dirty="0"/>
              <a:t>Find systematic noise</a:t>
            </a:r>
          </a:p>
          <a:p>
            <a:r>
              <a:rPr lang="en-US" sz="4400" dirty="0"/>
              <a:t>Machine learning-based improvement of existing  forward-modeling. Source terms: US Nevada Test Site legacy test data.</a:t>
            </a:r>
          </a:p>
          <a:p>
            <a:pPr lvl="1"/>
            <a:r>
              <a:rPr lang="en-US" sz="4400" dirty="0"/>
              <a:t>Utilize high-performance computing resource at Lawrence Livermore National Laboratory</a:t>
            </a:r>
          </a:p>
          <a:p>
            <a:r>
              <a:rPr lang="en-US" sz="4400" dirty="0"/>
              <a:t>Backwards modeling to localize detonation. Source terms: IMS data.</a:t>
            </a:r>
          </a:p>
        </p:txBody>
      </p:sp>
      <p:sp>
        <p:nvSpPr>
          <p:cNvPr id="16" name="Title 1">
            <a:extLst>
              <a:ext uri="{FF2B5EF4-FFF2-40B4-BE49-F238E27FC236}">
                <a16:creationId xmlns:a16="http://schemas.microsoft.com/office/drawing/2014/main" id="{8C796B1F-B4CC-4640-A7B7-9D64F34FA692}"/>
              </a:ext>
            </a:extLst>
          </p:cNvPr>
          <p:cNvSpPr txBox="1">
            <a:spLocks/>
          </p:cNvSpPr>
          <p:nvPr/>
        </p:nvSpPr>
        <p:spPr>
          <a:xfrm>
            <a:off x="32306167" y="5984453"/>
            <a:ext cx="5699949" cy="1676400"/>
          </a:xfrm>
          <a:prstGeom prst="rect">
            <a:avLst/>
          </a:prstGeom>
        </p:spPr>
        <p:txBody>
          <a:bodyPr lIns="97219" tIns="48610" rIns="97219" bIns="48610"/>
          <a:lstStyle>
            <a:lvl1pPr algn="ctr" defTabSz="4388660" rtl="0" eaLnBrk="1" latinLnBrk="0" hangingPunct="1">
              <a:spcBef>
                <a:spcPct val="0"/>
              </a:spcBef>
              <a:buNone/>
              <a:defRPr sz="23100" kern="1200" baseline="0">
                <a:solidFill>
                  <a:schemeClr val="tx2"/>
                </a:solidFill>
                <a:latin typeface="Arabic Typesetting" panose="03020402040406030203" pitchFamily="66" charset="-78"/>
                <a:ea typeface="+mj-ea"/>
                <a:cs typeface="Arabic Typesetting" panose="03020402040406030203" pitchFamily="66" charset="-78"/>
              </a:defRPr>
            </a:lvl1pPr>
          </a:lstStyle>
          <a:p>
            <a:r>
              <a:rPr lang="en-US" sz="8000" b="1" dirty="0">
                <a:latin typeface="+mj-lt"/>
              </a:rPr>
              <a:t>MTV Impact</a:t>
            </a:r>
          </a:p>
        </p:txBody>
      </p:sp>
      <p:sp>
        <p:nvSpPr>
          <p:cNvPr id="17" name="Content Placeholder 2">
            <a:extLst>
              <a:ext uri="{FF2B5EF4-FFF2-40B4-BE49-F238E27FC236}">
                <a16:creationId xmlns:a16="http://schemas.microsoft.com/office/drawing/2014/main" id="{5EDB77B0-C014-624E-BADF-C83DBA2C78EC}"/>
              </a:ext>
            </a:extLst>
          </p:cNvPr>
          <p:cNvSpPr txBox="1">
            <a:spLocks/>
          </p:cNvSpPr>
          <p:nvPr/>
        </p:nvSpPr>
        <p:spPr>
          <a:xfrm>
            <a:off x="30409843" y="7173111"/>
            <a:ext cx="13223916" cy="7084909"/>
          </a:xfrm>
          <a:prstGeom prst="rect">
            <a:avLst/>
          </a:prstGeom>
        </p:spPr>
        <p:txBody>
          <a:bodyPr vert="horz" lIns="438866" tIns="219433" rIns="438866" bIns="219433" rtlCol="0">
            <a:noAutofit/>
          </a:bodyPr>
          <a:lstStyle>
            <a:lvl1pPr marL="1645747" indent="-1645747" algn="l" defTabSz="4388660" rtl="0" eaLnBrk="1" latinLnBrk="0" hangingPunct="1">
              <a:spcBef>
                <a:spcPct val="20000"/>
              </a:spcBef>
              <a:buFont typeface="Arial" panose="020B0604020202020204" pitchFamily="34" charset="0"/>
              <a:buChar char="•"/>
              <a:defRPr sz="15300" kern="1200">
                <a:solidFill>
                  <a:schemeClr val="tx1"/>
                </a:solidFill>
                <a:latin typeface="+mn-lt"/>
                <a:ea typeface="+mn-ea"/>
                <a:cs typeface="+mn-cs"/>
              </a:defRPr>
            </a:lvl1pPr>
            <a:lvl2pPr marL="3565787" indent="-1371457" algn="l" defTabSz="438866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5826" indent="-1097165" algn="l" defTabSz="438866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156"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4486"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68816"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3147"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7477"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1807"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a:lstStyle>
          <a:p>
            <a:r>
              <a:rPr lang="en-US" sz="4400" dirty="0"/>
              <a:t>MTV created connections with National Laboratory Scientist</a:t>
            </a:r>
          </a:p>
          <a:p>
            <a:pPr lvl="1"/>
            <a:r>
              <a:rPr lang="en-US" sz="4400" dirty="0"/>
              <a:t>Completing internship with LLNL National Atmospheric Release Advisory Center.</a:t>
            </a:r>
          </a:p>
          <a:p>
            <a:r>
              <a:rPr lang="en-US" sz="4400" dirty="0"/>
              <a:t>Stakeholders: CTBTO, USA National Laboratories Global Security Divisions, and international arms reduction community.</a:t>
            </a:r>
          </a:p>
        </p:txBody>
      </p:sp>
      <p:sp>
        <p:nvSpPr>
          <p:cNvPr id="18" name="Title 1">
            <a:extLst>
              <a:ext uri="{FF2B5EF4-FFF2-40B4-BE49-F238E27FC236}">
                <a16:creationId xmlns:a16="http://schemas.microsoft.com/office/drawing/2014/main" id="{8C796B1F-B4CC-4640-A7B7-9D64F34FA692}"/>
              </a:ext>
            </a:extLst>
          </p:cNvPr>
          <p:cNvSpPr txBox="1">
            <a:spLocks/>
          </p:cNvSpPr>
          <p:nvPr/>
        </p:nvSpPr>
        <p:spPr>
          <a:xfrm>
            <a:off x="32463061" y="13723358"/>
            <a:ext cx="4809153" cy="1676400"/>
          </a:xfrm>
          <a:prstGeom prst="rect">
            <a:avLst/>
          </a:prstGeom>
        </p:spPr>
        <p:txBody>
          <a:bodyPr lIns="97219" tIns="48610" rIns="97219" bIns="48610"/>
          <a:lstStyle>
            <a:lvl1pPr algn="ctr" defTabSz="4388660" rtl="0" eaLnBrk="1" latinLnBrk="0" hangingPunct="1">
              <a:spcBef>
                <a:spcPct val="0"/>
              </a:spcBef>
              <a:buNone/>
              <a:defRPr sz="23100" kern="1200" baseline="0">
                <a:solidFill>
                  <a:schemeClr val="tx2"/>
                </a:solidFill>
                <a:latin typeface="Arabic Typesetting" panose="03020402040406030203" pitchFamily="66" charset="-78"/>
                <a:ea typeface="+mj-ea"/>
                <a:cs typeface="Arabic Typesetting" panose="03020402040406030203" pitchFamily="66" charset="-78"/>
              </a:defRPr>
            </a:lvl1pPr>
          </a:lstStyle>
          <a:p>
            <a:r>
              <a:rPr lang="en-US" sz="8000" b="1" dirty="0">
                <a:latin typeface="+mj-lt"/>
              </a:rPr>
              <a:t>Conclusion</a:t>
            </a:r>
          </a:p>
        </p:txBody>
      </p:sp>
      <p:sp>
        <p:nvSpPr>
          <p:cNvPr id="19" name="Content Placeholder 2">
            <a:extLst>
              <a:ext uri="{FF2B5EF4-FFF2-40B4-BE49-F238E27FC236}">
                <a16:creationId xmlns:a16="http://schemas.microsoft.com/office/drawing/2014/main" id="{5EDB77B0-C014-624E-BADF-C83DBA2C78EC}"/>
              </a:ext>
            </a:extLst>
          </p:cNvPr>
          <p:cNvSpPr txBox="1">
            <a:spLocks/>
          </p:cNvSpPr>
          <p:nvPr/>
        </p:nvSpPr>
        <p:spPr>
          <a:xfrm>
            <a:off x="30447337" y="15199565"/>
            <a:ext cx="13223916" cy="5289967"/>
          </a:xfrm>
          <a:prstGeom prst="rect">
            <a:avLst/>
          </a:prstGeom>
        </p:spPr>
        <p:txBody>
          <a:bodyPr vert="horz" lIns="438866" tIns="219433" rIns="438866" bIns="219433" rtlCol="0">
            <a:noAutofit/>
          </a:bodyPr>
          <a:lstStyle>
            <a:lvl1pPr marL="1645747" indent="-1645747" algn="l" defTabSz="4388660" rtl="0" eaLnBrk="1" latinLnBrk="0" hangingPunct="1">
              <a:spcBef>
                <a:spcPct val="20000"/>
              </a:spcBef>
              <a:buFont typeface="Arial" panose="020B0604020202020204" pitchFamily="34" charset="0"/>
              <a:buChar char="•"/>
              <a:defRPr sz="15300" kern="1200">
                <a:solidFill>
                  <a:schemeClr val="tx1"/>
                </a:solidFill>
                <a:latin typeface="+mn-lt"/>
                <a:ea typeface="+mn-ea"/>
                <a:cs typeface="+mn-cs"/>
              </a:defRPr>
            </a:lvl1pPr>
            <a:lvl2pPr marL="3565787" indent="-1371457" algn="l" defTabSz="438866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5826" indent="-1097165" algn="l" defTabSz="438866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156"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4486"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68816"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3147"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7477"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1807"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a:lstStyle>
          <a:p>
            <a:r>
              <a:rPr lang="en-US" sz="4400" dirty="0"/>
              <a:t>Evaluating systematic noise and periodic trends ongoing.</a:t>
            </a:r>
          </a:p>
          <a:p>
            <a:r>
              <a:rPr lang="en-US" sz="4400" dirty="0"/>
              <a:t>This research will enable better monitoring of international nuclear activities of all types and improve knowledge of clandestine nuclear tests.</a:t>
            </a:r>
          </a:p>
        </p:txBody>
      </p:sp>
      <p:sp>
        <p:nvSpPr>
          <p:cNvPr id="21" name="Title 1">
            <a:extLst>
              <a:ext uri="{FF2B5EF4-FFF2-40B4-BE49-F238E27FC236}">
                <a16:creationId xmlns:a16="http://schemas.microsoft.com/office/drawing/2014/main" id="{3778BAC7-C321-B845-ACE5-EF97AAD69EA3}"/>
              </a:ext>
            </a:extLst>
          </p:cNvPr>
          <p:cNvSpPr txBox="1">
            <a:spLocks/>
          </p:cNvSpPr>
          <p:nvPr/>
        </p:nvSpPr>
        <p:spPr>
          <a:xfrm>
            <a:off x="32343661" y="20796405"/>
            <a:ext cx="5120882" cy="1676400"/>
          </a:xfrm>
          <a:prstGeom prst="rect">
            <a:avLst/>
          </a:prstGeom>
        </p:spPr>
        <p:txBody>
          <a:bodyPr lIns="97219" tIns="48610" rIns="97219" bIns="48610"/>
          <a:lstStyle>
            <a:lvl1pPr algn="ctr" defTabSz="4388660" rtl="0" eaLnBrk="1" latinLnBrk="0" hangingPunct="1">
              <a:spcBef>
                <a:spcPct val="0"/>
              </a:spcBef>
              <a:buNone/>
              <a:defRPr sz="23100" kern="1200" baseline="0">
                <a:solidFill>
                  <a:schemeClr val="tx2"/>
                </a:solidFill>
                <a:latin typeface="Arabic Typesetting" panose="03020402040406030203" pitchFamily="66" charset="-78"/>
                <a:ea typeface="+mj-ea"/>
                <a:cs typeface="Arabic Typesetting" panose="03020402040406030203" pitchFamily="66" charset="-78"/>
              </a:defRPr>
            </a:lvl1pPr>
          </a:lstStyle>
          <a:p>
            <a:r>
              <a:rPr lang="en-US" sz="8000" b="1" dirty="0">
                <a:latin typeface="+mj-lt"/>
              </a:rPr>
              <a:t>Next Steps</a:t>
            </a:r>
          </a:p>
        </p:txBody>
      </p:sp>
      <p:sp>
        <p:nvSpPr>
          <p:cNvPr id="22" name="Content Placeholder 2">
            <a:extLst>
              <a:ext uri="{FF2B5EF4-FFF2-40B4-BE49-F238E27FC236}">
                <a16:creationId xmlns:a16="http://schemas.microsoft.com/office/drawing/2014/main" id="{55074AFE-A187-234A-8C48-62CEEDC57A13}"/>
              </a:ext>
            </a:extLst>
          </p:cNvPr>
          <p:cNvSpPr txBox="1">
            <a:spLocks/>
          </p:cNvSpPr>
          <p:nvPr/>
        </p:nvSpPr>
        <p:spPr>
          <a:xfrm>
            <a:off x="30447337" y="22070313"/>
            <a:ext cx="13210061" cy="4040602"/>
          </a:xfrm>
          <a:prstGeom prst="rect">
            <a:avLst/>
          </a:prstGeom>
        </p:spPr>
        <p:txBody>
          <a:bodyPr vert="horz" lIns="438866" tIns="219433" rIns="438866" bIns="219433" rtlCol="0">
            <a:noAutofit/>
          </a:bodyPr>
          <a:lstStyle>
            <a:lvl1pPr marL="1645747" indent="-1645747" algn="l" defTabSz="4388660" rtl="0" eaLnBrk="1" latinLnBrk="0" hangingPunct="1">
              <a:spcBef>
                <a:spcPct val="20000"/>
              </a:spcBef>
              <a:buFont typeface="Arial" panose="020B0604020202020204" pitchFamily="34" charset="0"/>
              <a:buChar char="•"/>
              <a:defRPr sz="15300" kern="1200">
                <a:solidFill>
                  <a:schemeClr val="tx1"/>
                </a:solidFill>
                <a:latin typeface="+mn-lt"/>
                <a:ea typeface="+mn-ea"/>
                <a:cs typeface="+mn-cs"/>
              </a:defRPr>
            </a:lvl1pPr>
            <a:lvl2pPr marL="3565787" indent="-1371457" algn="l" defTabSz="438866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5826" indent="-1097165" algn="l" defTabSz="438866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156"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4486"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68816"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3147"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7477"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1807"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a:lstStyle>
          <a:p>
            <a:r>
              <a:rPr lang="en-US" sz="4400" dirty="0"/>
              <a:t>Forward-model development with machine learning and legacy Nevada Test Site data.</a:t>
            </a:r>
          </a:p>
          <a:p>
            <a:r>
              <a:rPr lang="en-US" sz="4400" dirty="0"/>
              <a:t>Determine how to properly integrate IMS data.</a:t>
            </a:r>
          </a:p>
        </p:txBody>
      </p:sp>
      <p:sp>
        <p:nvSpPr>
          <p:cNvPr id="23" name="Title 1">
            <a:extLst>
              <a:ext uri="{FF2B5EF4-FFF2-40B4-BE49-F238E27FC236}">
                <a16:creationId xmlns:a16="http://schemas.microsoft.com/office/drawing/2014/main" id="{ED3E06BB-F64E-F946-91CE-895CF32CBCA3}"/>
              </a:ext>
            </a:extLst>
          </p:cNvPr>
          <p:cNvSpPr txBox="1">
            <a:spLocks/>
          </p:cNvSpPr>
          <p:nvPr/>
        </p:nvSpPr>
        <p:spPr>
          <a:xfrm>
            <a:off x="19962271" y="15396950"/>
            <a:ext cx="3915852" cy="1676400"/>
          </a:xfrm>
          <a:prstGeom prst="rect">
            <a:avLst/>
          </a:prstGeom>
        </p:spPr>
        <p:txBody>
          <a:bodyPr lIns="97219" tIns="48610" rIns="97219" bIns="48610"/>
          <a:lstStyle>
            <a:lvl1pPr algn="ctr" defTabSz="4388660" rtl="0" eaLnBrk="1" latinLnBrk="0" hangingPunct="1">
              <a:spcBef>
                <a:spcPct val="0"/>
              </a:spcBef>
              <a:buNone/>
              <a:defRPr sz="23100" kern="1200" baseline="0">
                <a:solidFill>
                  <a:schemeClr val="tx2"/>
                </a:solidFill>
                <a:latin typeface="Arabic Typesetting" panose="03020402040406030203" pitchFamily="66" charset="-78"/>
                <a:ea typeface="+mj-ea"/>
                <a:cs typeface="Arabic Typesetting" panose="03020402040406030203" pitchFamily="66" charset="-78"/>
              </a:defRPr>
            </a:lvl1pPr>
          </a:lstStyle>
          <a:p>
            <a:r>
              <a:rPr lang="en-US" sz="8000" b="1" dirty="0">
                <a:latin typeface="+mj-lt"/>
              </a:rPr>
              <a:t>Results</a:t>
            </a:r>
          </a:p>
        </p:txBody>
      </p:sp>
      <p:sp>
        <p:nvSpPr>
          <p:cNvPr id="25" name="Title 1">
            <a:extLst>
              <a:ext uri="{FF2B5EF4-FFF2-40B4-BE49-F238E27FC236}">
                <a16:creationId xmlns:a16="http://schemas.microsoft.com/office/drawing/2014/main" id="{7624D43A-20C3-184F-91B2-0F7FF6FFCFF5}"/>
              </a:ext>
            </a:extLst>
          </p:cNvPr>
          <p:cNvSpPr txBox="1">
            <a:spLocks/>
          </p:cNvSpPr>
          <p:nvPr/>
        </p:nvSpPr>
        <p:spPr>
          <a:xfrm>
            <a:off x="17705557" y="23723491"/>
            <a:ext cx="7341036" cy="1473501"/>
          </a:xfrm>
          <a:prstGeom prst="rect">
            <a:avLst/>
          </a:prstGeom>
        </p:spPr>
        <p:txBody>
          <a:bodyPr lIns="97219" tIns="48610" rIns="97219" bIns="48610"/>
          <a:lstStyle>
            <a:lvl1pPr algn="ctr" defTabSz="4388660" rtl="0" eaLnBrk="1" latinLnBrk="0" hangingPunct="1">
              <a:spcBef>
                <a:spcPct val="0"/>
              </a:spcBef>
              <a:buNone/>
              <a:defRPr sz="23100" kern="1200" baseline="0">
                <a:solidFill>
                  <a:schemeClr val="tx2"/>
                </a:solidFill>
                <a:latin typeface="Arabic Typesetting" panose="03020402040406030203" pitchFamily="66" charset="-78"/>
                <a:ea typeface="+mj-ea"/>
                <a:cs typeface="Arabic Typesetting" panose="03020402040406030203" pitchFamily="66" charset="-78"/>
              </a:defRPr>
            </a:lvl1pPr>
          </a:lstStyle>
          <a:p>
            <a:r>
              <a:rPr lang="en-US" sz="8000" b="1" dirty="0">
                <a:latin typeface="+mj-lt"/>
              </a:rPr>
              <a:t>Expected Impact</a:t>
            </a:r>
          </a:p>
        </p:txBody>
      </p:sp>
      <p:sp>
        <p:nvSpPr>
          <p:cNvPr id="26" name="Content Placeholder 2">
            <a:extLst>
              <a:ext uri="{FF2B5EF4-FFF2-40B4-BE49-F238E27FC236}">
                <a16:creationId xmlns:a16="http://schemas.microsoft.com/office/drawing/2014/main" id="{F65D26E8-55CE-8E41-8409-4AB4D01EAECD}"/>
              </a:ext>
            </a:extLst>
          </p:cNvPr>
          <p:cNvSpPr txBox="1">
            <a:spLocks/>
          </p:cNvSpPr>
          <p:nvPr/>
        </p:nvSpPr>
        <p:spPr>
          <a:xfrm>
            <a:off x="15409098" y="24908003"/>
            <a:ext cx="11854518" cy="5841020"/>
          </a:xfrm>
          <a:prstGeom prst="rect">
            <a:avLst/>
          </a:prstGeom>
        </p:spPr>
        <p:txBody>
          <a:bodyPr vert="horz" lIns="438866" tIns="219433" rIns="438866" bIns="219433" rtlCol="0">
            <a:normAutofit/>
          </a:bodyPr>
          <a:lstStyle>
            <a:lvl1pPr marL="1645747" indent="-1645747" algn="l" defTabSz="4388660" rtl="0" eaLnBrk="1" latinLnBrk="0" hangingPunct="1">
              <a:spcBef>
                <a:spcPct val="20000"/>
              </a:spcBef>
              <a:buFont typeface="Arial" panose="020B0604020202020204" pitchFamily="34" charset="0"/>
              <a:buChar char="•"/>
              <a:defRPr sz="15300" kern="1200">
                <a:solidFill>
                  <a:schemeClr val="tx1"/>
                </a:solidFill>
                <a:latin typeface="+mn-lt"/>
                <a:ea typeface="+mn-ea"/>
                <a:cs typeface="+mn-cs"/>
              </a:defRPr>
            </a:lvl1pPr>
            <a:lvl2pPr marL="3565787" indent="-1371457" algn="l" defTabSz="438866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5826" indent="-1097165" algn="l" defTabSz="438866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156"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4486"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68816"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3147"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7477"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1807"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a:lstStyle>
          <a:p>
            <a:r>
              <a:rPr lang="en-US" sz="4400" dirty="0"/>
              <a:t>Improve atmospheric modeling capabilities beyond hemisphere-scale</a:t>
            </a:r>
          </a:p>
          <a:p>
            <a:r>
              <a:rPr lang="en-US" sz="4400" dirty="0"/>
              <a:t>Forward modeling of RNG spread from known source term</a:t>
            </a:r>
          </a:p>
          <a:p>
            <a:r>
              <a:rPr lang="en-US" sz="4400" dirty="0"/>
              <a:t>Backwards modeling with IMS data to improve accuracy of detonation location, time, and yield estimates.</a:t>
            </a:r>
          </a:p>
        </p:txBody>
      </p:sp>
      <p:pic>
        <p:nvPicPr>
          <p:cNvPr id="14" name="Picture 13" descr="Chart, histogram&#10;&#10;Description automatically generated">
            <a:extLst>
              <a:ext uri="{FF2B5EF4-FFF2-40B4-BE49-F238E27FC236}">
                <a16:creationId xmlns:a16="http://schemas.microsoft.com/office/drawing/2014/main" id="{642F9646-3ACB-4101-A926-A4A12C6FB1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7621" y="16636298"/>
            <a:ext cx="17140761" cy="6856303"/>
          </a:xfrm>
          <a:prstGeom prst="rect">
            <a:avLst/>
          </a:prstGeom>
        </p:spPr>
      </p:pic>
    </p:spTree>
    <p:extLst>
      <p:ext uri="{BB962C8B-B14F-4D97-AF65-F5344CB8AC3E}">
        <p14:creationId xmlns:p14="http://schemas.microsoft.com/office/powerpoint/2010/main" val="4290178770"/>
      </p:ext>
    </p:extLst>
  </p:cSld>
  <p:clrMapOvr>
    <a:masterClrMapping/>
  </p:clrMapOvr>
</p:sld>
</file>

<file path=ppt/theme/theme1.xml><?xml version="1.0" encoding="utf-8"?>
<a:theme xmlns:a="http://schemas.openxmlformats.org/drawingml/2006/main" name="CVT Standard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05fc8f3-5472-44ae-9df6-f412d6eca480">
      <Terms xmlns="http://schemas.microsoft.com/office/infopath/2007/PartnerControls"/>
    </lcf76f155ced4ddcb4097134ff3c332f>
    <TaxCatchAll xmlns="3fa69b4d-ebd9-42e5-ae47-f7a03450906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20A26B2265784459CB71ECC6E43EC6E" ma:contentTypeVersion="10" ma:contentTypeDescription="Create a new document." ma:contentTypeScope="" ma:versionID="0831d1d59cdbf10b9db4c0d788534f2d">
  <xsd:schema xmlns:xsd="http://www.w3.org/2001/XMLSchema" xmlns:xs="http://www.w3.org/2001/XMLSchema" xmlns:p="http://schemas.microsoft.com/office/2006/metadata/properties" xmlns:ns2="605fc8f3-5472-44ae-9df6-f412d6eca480" xmlns:ns3="3fa69b4d-ebd9-42e5-ae47-f7a034509062" targetNamespace="http://schemas.microsoft.com/office/2006/metadata/properties" ma:root="true" ma:fieldsID="cc70a8a6797b2a8b93ea479e5ff66175" ns2:_="" ns3:_="">
    <xsd:import namespace="605fc8f3-5472-44ae-9df6-f412d6eca480"/>
    <xsd:import namespace="3fa69b4d-ebd9-42e5-ae47-f7a03450906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5fc8f3-5472-44ae-9df6-f412d6eca4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a0c477a-f09e-4137-8c49-77869fdcca9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fa69b4d-ebd9-42e5-ae47-f7a03450906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79626b6-756b-4d50-bc67-c52bb7e55491}" ma:internalName="TaxCatchAll" ma:showField="CatchAllData" ma:web="3fa69b4d-ebd9-42e5-ae47-f7a0345090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FB22FE-7A0C-4CA8-9E29-4CEBA5D84C89}">
  <ds:schemaRefs>
    <ds:schemaRef ds:uri="http://schemas.microsoft.com/office/2006/documentManagement/types"/>
    <ds:schemaRef ds:uri="http://purl.org/dc/terms/"/>
    <ds:schemaRef ds:uri="http://schemas.microsoft.com/office/2006/metadata/properties"/>
    <ds:schemaRef ds:uri="http://purl.org/dc/elements/1.1/"/>
    <ds:schemaRef ds:uri="http://schemas.microsoft.com/office/infopath/2007/PartnerControls"/>
    <ds:schemaRef ds:uri="605fc8f3-5472-44ae-9df6-f412d6eca480"/>
    <ds:schemaRef ds:uri="http://purl.org/dc/dcmitype/"/>
    <ds:schemaRef ds:uri="http://schemas.openxmlformats.org/package/2006/metadata/core-properties"/>
    <ds:schemaRef ds:uri="3fa69b4d-ebd9-42e5-ae47-f7a034509062"/>
    <ds:schemaRef ds:uri="http://www.w3.org/XML/1998/namespace"/>
  </ds:schemaRefs>
</ds:datastoreItem>
</file>

<file path=customXml/itemProps2.xml><?xml version="1.0" encoding="utf-8"?>
<ds:datastoreItem xmlns:ds="http://schemas.openxmlformats.org/officeDocument/2006/customXml" ds:itemID="{FEAE76E2-2CD9-4CA3-8549-03673865EA3B}">
  <ds:schemaRefs>
    <ds:schemaRef ds:uri="http://schemas.microsoft.com/sharepoint/v3/contenttype/forms"/>
  </ds:schemaRefs>
</ds:datastoreItem>
</file>

<file path=customXml/itemProps3.xml><?xml version="1.0" encoding="utf-8"?>
<ds:datastoreItem xmlns:ds="http://schemas.openxmlformats.org/officeDocument/2006/customXml" ds:itemID="{6370953E-C5D3-4ABB-99DF-A6E7F34E65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5fc8f3-5472-44ae-9df6-f412d6eca480"/>
    <ds:schemaRef ds:uri="3fa69b4d-ebd9-42e5-ae47-f7a0345090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CVT Standard Template</Template>
  <TotalTime>7664</TotalTime>
  <Words>388</Words>
  <Application>Microsoft Office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Arabic Typesetting</vt:lpstr>
      <vt:lpstr>Arial</vt:lpstr>
      <vt:lpstr>Arial Narrow</vt:lpstr>
      <vt:lpstr>Calibri</vt:lpstr>
      <vt:lpstr>Tw Cen MT</vt:lpstr>
      <vt:lpstr>CVT Standard Template</vt:lpstr>
      <vt:lpstr>Comprehensive Nuclear Test Ban Treaty Organization Radioactive Noble Gas Monitoring System Data for Nuclear Detonation Characterization Brice Turner 1st-year PhD Student, University of Florida Andreas Enqvist, PhD, Principal Investigator, University of Florida</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Rodriquez, John</dc:creator>
  <cp:lastModifiedBy>Turner, Brice A.</cp:lastModifiedBy>
  <cp:revision>31</cp:revision>
  <dcterms:created xsi:type="dcterms:W3CDTF">2014-09-18T15:54:40Z</dcterms:created>
  <dcterms:modified xsi:type="dcterms:W3CDTF">2023-03-10T23:18:07Z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0x010100F20A26B2265784459CB71ECC6E43EC6E</vt:lpwstr>
  </property>
  <property fmtid="{D5CDD505-2E9C-101B-9397-08002B2CF9AE}" pid="3" name="MediaServiceImageTags">
    <vt:lpwstr/>
  </property>
</Properties>
</file>