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80" r:id="rId6"/>
    <p:sldId id="281" r:id="rId7"/>
    <p:sldId id="282" r:id="rId8"/>
    <p:sldId id="284" r:id="rId9"/>
    <p:sldId id="287" r:id="rId10"/>
    <p:sldId id="283" r:id="rId11"/>
    <p:sldId id="286" r:id="rId12"/>
    <p:sldId id="267" r:id="rId13"/>
    <p:sldId id="266" r:id="rId14"/>
    <p:sldId id="268" r:id="rId15"/>
    <p:sldId id="263" r:id="rId16"/>
    <p:sldId id="265" r:id="rId17"/>
    <p:sldId id="384" r:id="rId18"/>
    <p:sldId id="289" r:id="rId19"/>
    <p:sldId id="279" r:id="rId20"/>
    <p:sldId id="334" r:id="rId21"/>
    <p:sldId id="3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2E"/>
    <a:srgbClr val="DEBDB6"/>
    <a:srgbClr val="8EBAD9"/>
    <a:srgbClr val="FFBE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2C1617-2D32-46AC-BFE5-D6966A72FFC0}" v="1596" dt="2024-03-15T04:00:00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rett Wendel" userId="5de147c2e6e22100" providerId="LiveId" clId="{1808F836-4DF3-4718-8769-F2C3FCE43A14}"/>
    <pc:docChg chg="undo custSel modSld">
      <pc:chgData name="Garrett Wendel" userId="5de147c2e6e22100" providerId="LiveId" clId="{1808F836-4DF3-4718-8769-F2C3FCE43A14}" dt="2024-03-15T08:10:37.896" v="35" actId="20577"/>
      <pc:docMkLst>
        <pc:docMk/>
      </pc:docMkLst>
      <pc:sldChg chg="modSp mod">
        <pc:chgData name="Garrett Wendel" userId="5de147c2e6e22100" providerId="LiveId" clId="{1808F836-4DF3-4718-8769-F2C3FCE43A14}" dt="2024-03-15T07:50:55.442" v="30"/>
        <pc:sldMkLst>
          <pc:docMk/>
          <pc:sldMk cId="3232157224" sldId="266"/>
        </pc:sldMkLst>
        <pc:spChg chg="mod">
          <ac:chgData name="Garrett Wendel" userId="5de147c2e6e22100" providerId="LiveId" clId="{1808F836-4DF3-4718-8769-F2C3FCE43A14}" dt="2024-03-15T07:50:55.442" v="30"/>
          <ac:spMkLst>
            <pc:docMk/>
            <pc:sldMk cId="3232157224" sldId="266"/>
            <ac:spMk id="3" creationId="{5EDB77B0-C014-624E-BADF-C83DBA2C78EC}"/>
          </ac:spMkLst>
        </pc:spChg>
      </pc:sldChg>
      <pc:sldChg chg="modSp mod">
        <pc:chgData name="Garrett Wendel" userId="5de147c2e6e22100" providerId="LiveId" clId="{1808F836-4DF3-4718-8769-F2C3FCE43A14}" dt="2024-03-15T07:37:14.050" v="29" actId="20577"/>
        <pc:sldMkLst>
          <pc:docMk/>
          <pc:sldMk cId="930531953" sldId="267"/>
        </pc:sldMkLst>
        <pc:spChg chg="mod">
          <ac:chgData name="Garrett Wendel" userId="5de147c2e6e22100" providerId="LiveId" clId="{1808F836-4DF3-4718-8769-F2C3FCE43A14}" dt="2024-03-15T07:37:14.050" v="29" actId="20577"/>
          <ac:spMkLst>
            <pc:docMk/>
            <pc:sldMk cId="930531953" sldId="267"/>
            <ac:spMk id="3" creationId="{5EDB77B0-C014-624E-BADF-C83DBA2C78EC}"/>
          </ac:spMkLst>
        </pc:spChg>
      </pc:sldChg>
      <pc:sldChg chg="modSp mod">
        <pc:chgData name="Garrett Wendel" userId="5de147c2e6e22100" providerId="LiveId" clId="{1808F836-4DF3-4718-8769-F2C3FCE43A14}" dt="2024-03-15T08:10:37.896" v="35" actId="20577"/>
        <pc:sldMkLst>
          <pc:docMk/>
          <pc:sldMk cId="1153252150" sldId="268"/>
        </pc:sldMkLst>
        <pc:spChg chg="mod">
          <ac:chgData name="Garrett Wendel" userId="5de147c2e6e22100" providerId="LiveId" clId="{1808F836-4DF3-4718-8769-F2C3FCE43A14}" dt="2024-03-15T08:10:37.896" v="35" actId="20577"/>
          <ac:spMkLst>
            <pc:docMk/>
            <pc:sldMk cId="1153252150" sldId="268"/>
            <ac:spMk id="3" creationId="{33A1EF9B-68B7-9643-9A4B-43233118798D}"/>
          </ac:spMkLst>
        </pc:spChg>
      </pc:sldChg>
      <pc:sldChg chg="modSp mod">
        <pc:chgData name="Garrett Wendel" userId="5de147c2e6e22100" providerId="LiveId" clId="{1808F836-4DF3-4718-8769-F2C3FCE43A14}" dt="2024-03-15T05:46:15.375" v="6"/>
        <pc:sldMkLst>
          <pc:docMk/>
          <pc:sldMk cId="261590741" sldId="282"/>
        </pc:sldMkLst>
        <pc:spChg chg="mod">
          <ac:chgData name="Garrett Wendel" userId="5de147c2e6e22100" providerId="LiveId" clId="{1808F836-4DF3-4718-8769-F2C3FCE43A14}" dt="2024-03-15T05:46:15.375" v="6"/>
          <ac:spMkLst>
            <pc:docMk/>
            <pc:sldMk cId="261590741" sldId="282"/>
            <ac:spMk id="2" creationId="{4122F713-2873-4862-BDC7-EE7F76F2A154}"/>
          </ac:spMkLst>
        </pc:spChg>
      </pc:sldChg>
      <pc:sldChg chg="addSp delSp modSp mod">
        <pc:chgData name="Garrett Wendel" userId="5de147c2e6e22100" providerId="LiveId" clId="{1808F836-4DF3-4718-8769-F2C3FCE43A14}" dt="2024-03-15T06:11:04.731" v="16" actId="20577"/>
        <pc:sldMkLst>
          <pc:docMk/>
          <pc:sldMk cId="2227256038" sldId="284"/>
        </pc:sldMkLst>
        <pc:spChg chg="add del mod">
          <ac:chgData name="Garrett Wendel" userId="5de147c2e6e22100" providerId="LiveId" clId="{1808F836-4DF3-4718-8769-F2C3FCE43A14}" dt="2024-03-15T06:10:19.008" v="10" actId="478"/>
          <ac:spMkLst>
            <pc:docMk/>
            <pc:sldMk cId="2227256038" sldId="284"/>
            <ac:spMk id="6" creationId="{81728C5D-08A9-24C2-9B5F-A0FD3A2B8730}"/>
          </ac:spMkLst>
        </pc:spChg>
        <pc:spChg chg="add mod">
          <ac:chgData name="Garrett Wendel" userId="5de147c2e6e22100" providerId="LiveId" clId="{1808F836-4DF3-4718-8769-F2C3FCE43A14}" dt="2024-03-15T06:11:04.731" v="16" actId="20577"/>
          <ac:spMkLst>
            <pc:docMk/>
            <pc:sldMk cId="2227256038" sldId="284"/>
            <ac:spMk id="9" creationId="{BF9B863B-FF73-0F7D-19A0-C8DBC8F8CAFA}"/>
          </ac:spMkLst>
        </pc:spChg>
        <pc:spChg chg="add mod">
          <ac:chgData name="Garrett Wendel" userId="5de147c2e6e22100" providerId="LiveId" clId="{1808F836-4DF3-4718-8769-F2C3FCE43A14}" dt="2024-03-15T06:10:35.109" v="13" actId="14100"/>
          <ac:spMkLst>
            <pc:docMk/>
            <pc:sldMk cId="2227256038" sldId="284"/>
            <ac:spMk id="11" creationId="{E8F5CA25-BB1C-A291-1B23-5602F115B5B6}"/>
          </ac:spMkLst>
        </pc:spChg>
        <pc:spChg chg="add mod">
          <ac:chgData name="Garrett Wendel" userId="5de147c2e6e22100" providerId="LiveId" clId="{1808F836-4DF3-4718-8769-F2C3FCE43A14}" dt="2024-03-15T06:10:19.308" v="11"/>
          <ac:spMkLst>
            <pc:docMk/>
            <pc:sldMk cId="2227256038" sldId="284"/>
            <ac:spMk id="12" creationId="{43CE6F69-DCCF-A882-3BE5-FA0A1FBFD374}"/>
          </ac:spMkLst>
        </pc:spChg>
        <pc:spChg chg="add mod">
          <ac:chgData name="Garrett Wendel" userId="5de147c2e6e22100" providerId="LiveId" clId="{1808F836-4DF3-4718-8769-F2C3FCE43A14}" dt="2024-03-15T06:10:19.308" v="11"/>
          <ac:spMkLst>
            <pc:docMk/>
            <pc:sldMk cId="2227256038" sldId="284"/>
            <ac:spMk id="13" creationId="{63AEB172-63C9-CAA1-56E0-769F6D2638E2}"/>
          </ac:spMkLst>
        </pc:spChg>
        <pc:spChg chg="add mod">
          <ac:chgData name="Garrett Wendel" userId="5de147c2e6e22100" providerId="LiveId" clId="{1808F836-4DF3-4718-8769-F2C3FCE43A14}" dt="2024-03-15T06:10:19.308" v="11"/>
          <ac:spMkLst>
            <pc:docMk/>
            <pc:sldMk cId="2227256038" sldId="284"/>
            <ac:spMk id="14" creationId="{FCD31712-FCEB-DB46-F59B-9B566E2ADD1B}"/>
          </ac:spMkLst>
        </pc:spChg>
        <pc:picChg chg="add del mod">
          <ac:chgData name="Garrett Wendel" userId="5de147c2e6e22100" providerId="LiveId" clId="{1808F836-4DF3-4718-8769-F2C3FCE43A14}" dt="2024-03-15T06:10:19.008" v="10" actId="478"/>
          <ac:picMkLst>
            <pc:docMk/>
            <pc:sldMk cId="2227256038" sldId="284"/>
            <ac:picMk id="5" creationId="{08A7AE1B-138B-A3A6-674C-16DC9E6DE3E2}"/>
          </ac:picMkLst>
        </pc:picChg>
        <pc:picChg chg="add mod">
          <ac:chgData name="Garrett Wendel" userId="5de147c2e6e22100" providerId="LiveId" clId="{1808F836-4DF3-4718-8769-F2C3FCE43A14}" dt="2024-03-15T06:10:19.308" v="11"/>
          <ac:picMkLst>
            <pc:docMk/>
            <pc:sldMk cId="2227256038" sldId="284"/>
            <ac:picMk id="7" creationId="{8FD62DB6-43F2-925B-F56D-1FABFE43F3AA}"/>
          </ac:picMkLst>
        </pc:picChg>
        <pc:picChg chg="del">
          <ac:chgData name="Garrett Wendel" userId="5de147c2e6e22100" providerId="LiveId" clId="{1808F836-4DF3-4718-8769-F2C3FCE43A14}" dt="2024-03-15T06:02:31.539" v="8" actId="478"/>
          <ac:picMkLst>
            <pc:docMk/>
            <pc:sldMk cId="2227256038" sldId="284"/>
            <ac:picMk id="8" creationId="{E9ADA34E-4D2C-92E3-FADA-3582886AC1B8}"/>
          </ac:picMkLst>
        </pc:picChg>
        <pc:picChg chg="del">
          <ac:chgData name="Garrett Wendel" userId="5de147c2e6e22100" providerId="LiveId" clId="{1808F836-4DF3-4718-8769-F2C3FCE43A14}" dt="2024-03-15T06:02:31.075" v="7" actId="478"/>
          <ac:picMkLst>
            <pc:docMk/>
            <pc:sldMk cId="2227256038" sldId="284"/>
            <ac:picMk id="10" creationId="{33CED9A2-CD7A-9CB4-AB5D-EC3F3D9B6BCD}"/>
          </ac:picMkLst>
        </pc:picChg>
      </pc:sldChg>
    </pc:docChg>
  </pc:docChgLst>
  <pc:docChgLst>
    <pc:chgData name="Garrett Wendel" userId="5de147c2e6e22100" providerId="LiveId" clId="{BD2C1617-2D32-46AC-BFE5-D6966A72FFC0}"/>
    <pc:docChg chg="undo custSel addSld delSld modSld sldOrd modMainMaster">
      <pc:chgData name="Garrett Wendel" userId="5de147c2e6e22100" providerId="LiveId" clId="{BD2C1617-2D32-46AC-BFE5-D6966A72FFC0}" dt="2024-03-20T04:07:58.594" v="14733" actId="14100"/>
      <pc:docMkLst>
        <pc:docMk/>
      </pc:docMkLst>
      <pc:sldChg chg="modSp mod">
        <pc:chgData name="Garrett Wendel" userId="5de147c2e6e22100" providerId="LiveId" clId="{BD2C1617-2D32-46AC-BFE5-D6966A72FFC0}" dt="2024-03-08T08:43:54.938" v="2095" actId="20577"/>
        <pc:sldMkLst>
          <pc:docMk/>
          <pc:sldMk cId="1323459361" sldId="256"/>
        </pc:sldMkLst>
        <pc:spChg chg="mod">
          <ac:chgData name="Garrett Wendel" userId="5de147c2e6e22100" providerId="LiveId" clId="{BD2C1617-2D32-46AC-BFE5-D6966A72FFC0}" dt="2024-03-08T08:43:35.919" v="2079" actId="20577"/>
          <ac:spMkLst>
            <pc:docMk/>
            <pc:sldMk cId="1323459361" sldId="256"/>
            <ac:spMk id="2" creationId="{66643A72-1531-164D-8F90-A1481AA9A8BF}"/>
          </ac:spMkLst>
        </pc:spChg>
        <pc:spChg chg="mod">
          <ac:chgData name="Garrett Wendel" userId="5de147c2e6e22100" providerId="LiveId" clId="{BD2C1617-2D32-46AC-BFE5-D6966A72FFC0}" dt="2024-03-08T05:28:57.644" v="26" actId="14100"/>
          <ac:spMkLst>
            <pc:docMk/>
            <pc:sldMk cId="1323459361" sldId="256"/>
            <ac:spMk id="4" creationId="{00000000-0000-0000-0000-000000000000}"/>
          </ac:spMkLst>
        </pc:spChg>
        <pc:spChg chg="mod">
          <ac:chgData name="Garrett Wendel" userId="5de147c2e6e22100" providerId="LiveId" clId="{BD2C1617-2D32-46AC-BFE5-D6966A72FFC0}" dt="2024-03-08T08:43:54.938" v="2095" actId="20577"/>
          <ac:spMkLst>
            <pc:docMk/>
            <pc:sldMk cId="1323459361" sldId="256"/>
            <ac:spMk id="5" creationId="{00000000-0000-0000-0000-000000000000}"/>
          </ac:spMkLst>
        </pc:spChg>
      </pc:sldChg>
      <pc:sldChg chg="del">
        <pc:chgData name="Garrett Wendel" userId="5de147c2e6e22100" providerId="LiveId" clId="{BD2C1617-2D32-46AC-BFE5-D6966A72FFC0}" dt="2024-03-08T11:36:34.105" v="2096" actId="47"/>
        <pc:sldMkLst>
          <pc:docMk/>
          <pc:sldMk cId="2365420230" sldId="258"/>
        </pc:sldMkLst>
      </pc:sldChg>
      <pc:sldChg chg="addSp delSp modSp del mod">
        <pc:chgData name="Garrett Wendel" userId="5de147c2e6e22100" providerId="LiveId" clId="{BD2C1617-2D32-46AC-BFE5-D6966A72FFC0}" dt="2024-03-08T08:09:33.684" v="1856" actId="47"/>
        <pc:sldMkLst>
          <pc:docMk/>
          <pc:sldMk cId="2551354905" sldId="260"/>
        </pc:sldMkLst>
        <pc:spChg chg="mod">
          <ac:chgData name="Garrett Wendel" userId="5de147c2e6e22100" providerId="LiveId" clId="{BD2C1617-2D32-46AC-BFE5-D6966A72FFC0}" dt="2024-03-08T08:03:08.457" v="1787" actId="1036"/>
          <ac:spMkLst>
            <pc:docMk/>
            <pc:sldMk cId="2551354905" sldId="260"/>
            <ac:spMk id="2" creationId="{8C796B1F-B4CC-4640-A7B7-9D64F34FA692}"/>
          </ac:spMkLst>
        </pc:spChg>
        <pc:spChg chg="mod">
          <ac:chgData name="Garrett Wendel" userId="5de147c2e6e22100" providerId="LiveId" clId="{BD2C1617-2D32-46AC-BFE5-D6966A72FFC0}" dt="2024-03-08T08:03:08.457" v="1787" actId="1036"/>
          <ac:spMkLst>
            <pc:docMk/>
            <pc:sldMk cId="2551354905" sldId="260"/>
            <ac:spMk id="3" creationId="{5EDB77B0-C014-624E-BADF-C83DBA2C78EC}"/>
          </ac:spMkLst>
        </pc:spChg>
        <pc:spChg chg="mod">
          <ac:chgData name="Garrett Wendel" userId="5de147c2e6e22100" providerId="LiveId" clId="{BD2C1617-2D32-46AC-BFE5-D6966A72FFC0}" dt="2024-03-08T07:03:20.872" v="482"/>
          <ac:spMkLst>
            <pc:docMk/>
            <pc:sldMk cId="2551354905" sldId="260"/>
            <ac:spMk id="6" creationId="{67DFFA5D-7E20-A341-1A97-C879CCF8AD43}"/>
          </ac:spMkLst>
        </pc:spChg>
        <pc:spChg chg="add mod">
          <ac:chgData name="Garrett Wendel" userId="5de147c2e6e22100" providerId="LiveId" clId="{BD2C1617-2D32-46AC-BFE5-D6966A72FFC0}" dt="2024-03-08T08:01:28.950" v="1730" actId="164"/>
          <ac:spMkLst>
            <pc:docMk/>
            <pc:sldMk cId="2551354905" sldId="260"/>
            <ac:spMk id="12" creationId="{9F8591C9-C291-E2D6-73C4-7453300E74E9}"/>
          </ac:spMkLst>
        </pc:spChg>
        <pc:spChg chg="add del mod ord">
          <ac:chgData name="Garrett Wendel" userId="5de147c2e6e22100" providerId="LiveId" clId="{BD2C1617-2D32-46AC-BFE5-D6966A72FFC0}" dt="2024-03-08T07:58:38.145" v="1605" actId="478"/>
          <ac:spMkLst>
            <pc:docMk/>
            <pc:sldMk cId="2551354905" sldId="260"/>
            <ac:spMk id="14" creationId="{1096B400-5017-E4E2-A98A-1D88955B26EB}"/>
          </ac:spMkLst>
        </pc:spChg>
        <pc:spChg chg="add mod ord">
          <ac:chgData name="Garrett Wendel" userId="5de147c2e6e22100" providerId="LiveId" clId="{BD2C1617-2D32-46AC-BFE5-D6966A72FFC0}" dt="2024-03-08T08:01:28.950" v="1730" actId="164"/>
          <ac:spMkLst>
            <pc:docMk/>
            <pc:sldMk cId="2551354905" sldId="260"/>
            <ac:spMk id="15" creationId="{94F5B420-BF4D-4587-E1E1-11629CC70B6E}"/>
          </ac:spMkLst>
        </pc:spChg>
        <pc:grpChg chg="add mod">
          <ac:chgData name="Garrett Wendel" userId="5de147c2e6e22100" providerId="LiveId" clId="{BD2C1617-2D32-46AC-BFE5-D6966A72FFC0}" dt="2024-03-08T07:57:01.636" v="1576" actId="164"/>
          <ac:grpSpMkLst>
            <pc:docMk/>
            <pc:sldMk cId="2551354905" sldId="260"/>
            <ac:grpSpMk id="4" creationId="{0D34F516-AF43-E93C-F74D-6A565DB0960D}"/>
          </ac:grpSpMkLst>
        </pc:grpChg>
        <pc:grpChg chg="add mod">
          <ac:chgData name="Garrett Wendel" userId="5de147c2e6e22100" providerId="LiveId" clId="{BD2C1617-2D32-46AC-BFE5-D6966A72FFC0}" dt="2024-03-08T08:01:28.950" v="1730" actId="164"/>
          <ac:grpSpMkLst>
            <pc:docMk/>
            <pc:sldMk cId="2551354905" sldId="260"/>
            <ac:grpSpMk id="13" creationId="{FD97F453-7C51-3CA7-5AD2-A8DDF8D32CE9}"/>
          </ac:grpSpMkLst>
        </pc:grpChg>
        <pc:grpChg chg="add mod">
          <ac:chgData name="Garrett Wendel" userId="5de147c2e6e22100" providerId="LiveId" clId="{BD2C1617-2D32-46AC-BFE5-D6966A72FFC0}" dt="2024-03-08T08:01:33.738" v="1731" actId="1076"/>
          <ac:grpSpMkLst>
            <pc:docMk/>
            <pc:sldMk cId="2551354905" sldId="260"/>
            <ac:grpSpMk id="16" creationId="{7EF24D8A-7417-B206-2A6C-0BB2EF57D3A1}"/>
          </ac:grpSpMkLst>
        </pc:grpChg>
        <pc:picChg chg="mod">
          <ac:chgData name="Garrett Wendel" userId="5de147c2e6e22100" providerId="LiveId" clId="{BD2C1617-2D32-46AC-BFE5-D6966A72FFC0}" dt="2024-03-08T07:57:49.341" v="1596" actId="1038"/>
          <ac:picMkLst>
            <pc:docMk/>
            <pc:sldMk cId="2551354905" sldId="260"/>
            <ac:picMk id="5" creationId="{8A9448C0-D57D-DC78-14A6-BBE207F00BCB}"/>
          </ac:picMkLst>
        </pc:picChg>
        <pc:picChg chg="add mod">
          <ac:chgData name="Garrett Wendel" userId="5de147c2e6e22100" providerId="LiveId" clId="{BD2C1617-2D32-46AC-BFE5-D6966A72FFC0}" dt="2024-03-08T07:57:01.636" v="1576" actId="164"/>
          <ac:picMkLst>
            <pc:docMk/>
            <pc:sldMk cId="2551354905" sldId="260"/>
            <ac:picMk id="8" creationId="{76F5FCF4-5FAC-EEF7-201B-F3B196ADC800}"/>
          </ac:picMkLst>
        </pc:picChg>
        <pc:picChg chg="add mod modCrop">
          <ac:chgData name="Garrett Wendel" userId="5de147c2e6e22100" providerId="LiveId" clId="{BD2C1617-2D32-46AC-BFE5-D6966A72FFC0}" dt="2024-03-08T08:00:58.427" v="1727" actId="1076"/>
          <ac:picMkLst>
            <pc:docMk/>
            <pc:sldMk cId="2551354905" sldId="260"/>
            <ac:picMk id="10" creationId="{656D884D-EAB1-3C22-43CD-FEEA4332899C}"/>
          </ac:picMkLst>
        </pc:picChg>
      </pc:sldChg>
      <pc:sldChg chg="del">
        <pc:chgData name="Garrett Wendel" userId="5de147c2e6e22100" providerId="LiveId" clId="{BD2C1617-2D32-46AC-BFE5-D6966A72FFC0}" dt="2024-03-08T13:18:41.383" v="3560" actId="47"/>
        <pc:sldMkLst>
          <pc:docMk/>
          <pc:sldMk cId="3601322059" sldId="261"/>
        </pc:sldMkLst>
      </pc:sldChg>
      <pc:sldChg chg="del">
        <pc:chgData name="Garrett Wendel" userId="5de147c2e6e22100" providerId="LiveId" clId="{BD2C1617-2D32-46AC-BFE5-D6966A72FFC0}" dt="2024-03-08T13:18:41.383" v="3560" actId="47"/>
        <pc:sldMkLst>
          <pc:docMk/>
          <pc:sldMk cId="2863413491" sldId="262"/>
        </pc:sldMkLst>
      </pc:sldChg>
      <pc:sldChg chg="modSp mod ord">
        <pc:chgData name="Garrett Wendel" userId="5de147c2e6e22100" providerId="LiveId" clId="{BD2C1617-2D32-46AC-BFE5-D6966A72FFC0}" dt="2024-03-20T04:07:58.594" v="14733" actId="14100"/>
        <pc:sldMkLst>
          <pc:docMk/>
          <pc:sldMk cId="3210690724" sldId="263"/>
        </pc:sldMkLst>
        <pc:spChg chg="mod">
          <ac:chgData name="Garrett Wendel" userId="5de147c2e6e22100" providerId="LiveId" clId="{BD2C1617-2D32-46AC-BFE5-D6966A72FFC0}" dt="2024-03-20T04:07:58.594" v="14733" actId="14100"/>
          <ac:spMkLst>
            <pc:docMk/>
            <pc:sldMk cId="3210690724" sldId="263"/>
            <ac:spMk id="3" creationId="{5EDB77B0-C014-624E-BADF-C83DBA2C78EC}"/>
          </ac:spMkLst>
        </pc:spChg>
      </pc:sldChg>
      <pc:sldChg chg="del">
        <pc:chgData name="Garrett Wendel" userId="5de147c2e6e22100" providerId="LiveId" clId="{BD2C1617-2D32-46AC-BFE5-D6966A72FFC0}" dt="2024-03-08T13:18:41.383" v="3560" actId="47"/>
        <pc:sldMkLst>
          <pc:docMk/>
          <pc:sldMk cId="2766781455" sldId="264"/>
        </pc:sldMkLst>
      </pc:sldChg>
      <pc:sldChg chg="addSp delSp modSp mod">
        <pc:chgData name="Garrett Wendel" userId="5de147c2e6e22100" providerId="LiveId" clId="{BD2C1617-2D32-46AC-BFE5-D6966A72FFC0}" dt="2024-03-15T03:20:36.654" v="14188" actId="20577"/>
        <pc:sldMkLst>
          <pc:docMk/>
          <pc:sldMk cId="3232157224" sldId="266"/>
        </pc:sldMkLst>
        <pc:spChg chg="mod">
          <ac:chgData name="Garrett Wendel" userId="5de147c2e6e22100" providerId="LiveId" clId="{BD2C1617-2D32-46AC-BFE5-D6966A72FFC0}" dt="2024-03-11T10:56:09.792" v="10274" actId="20577"/>
          <ac:spMkLst>
            <pc:docMk/>
            <pc:sldMk cId="3232157224" sldId="266"/>
            <ac:spMk id="2" creationId="{8C796B1F-B4CC-4640-A7B7-9D64F34FA692}"/>
          </ac:spMkLst>
        </pc:spChg>
        <pc:spChg chg="mod">
          <ac:chgData name="Garrett Wendel" userId="5de147c2e6e22100" providerId="LiveId" clId="{BD2C1617-2D32-46AC-BFE5-D6966A72FFC0}" dt="2024-03-15T03:20:36.654" v="14188" actId="20577"/>
          <ac:spMkLst>
            <pc:docMk/>
            <pc:sldMk cId="3232157224" sldId="266"/>
            <ac:spMk id="3" creationId="{5EDB77B0-C014-624E-BADF-C83DBA2C78EC}"/>
          </ac:spMkLst>
        </pc:spChg>
        <pc:spChg chg="add del mod">
          <ac:chgData name="Garrett Wendel" userId="5de147c2e6e22100" providerId="LiveId" clId="{BD2C1617-2D32-46AC-BFE5-D6966A72FFC0}" dt="2024-03-11T11:01:48.976" v="10559" actId="478"/>
          <ac:spMkLst>
            <pc:docMk/>
            <pc:sldMk cId="3232157224" sldId="266"/>
            <ac:spMk id="4" creationId="{2DD07AF7-57B8-2A1F-2238-5119A1664576}"/>
          </ac:spMkLst>
        </pc:spChg>
        <pc:spChg chg="add del mod">
          <ac:chgData name="Garrett Wendel" userId="5de147c2e6e22100" providerId="LiveId" clId="{BD2C1617-2D32-46AC-BFE5-D6966A72FFC0}" dt="2024-03-11T11:01:47.022" v="10558" actId="478"/>
          <ac:spMkLst>
            <pc:docMk/>
            <pc:sldMk cId="3232157224" sldId="266"/>
            <ac:spMk id="5" creationId="{6CF838EA-EEB1-C955-325A-01CC34BE5CB5}"/>
          </ac:spMkLst>
        </pc:spChg>
        <pc:spChg chg="add mod">
          <ac:chgData name="Garrett Wendel" userId="5de147c2e6e22100" providerId="LiveId" clId="{BD2C1617-2D32-46AC-BFE5-D6966A72FFC0}" dt="2024-03-11T11:01:41.463" v="10556" actId="1076"/>
          <ac:spMkLst>
            <pc:docMk/>
            <pc:sldMk cId="3232157224" sldId="266"/>
            <ac:spMk id="6" creationId="{D0B250BF-316E-1183-6848-FEDECEA8728D}"/>
          </ac:spMkLst>
        </pc:spChg>
      </pc:sldChg>
      <pc:sldChg chg="addSp modSp mod ord">
        <pc:chgData name="Garrett Wendel" userId="5de147c2e6e22100" providerId="LiveId" clId="{BD2C1617-2D32-46AC-BFE5-D6966A72FFC0}" dt="2024-03-15T03:18:15.303" v="14103" actId="33524"/>
        <pc:sldMkLst>
          <pc:docMk/>
          <pc:sldMk cId="930531953" sldId="267"/>
        </pc:sldMkLst>
        <pc:spChg chg="mod">
          <ac:chgData name="Garrett Wendel" userId="5de147c2e6e22100" providerId="LiveId" clId="{BD2C1617-2D32-46AC-BFE5-D6966A72FFC0}" dt="2024-03-15T03:18:15.303" v="14103" actId="33524"/>
          <ac:spMkLst>
            <pc:docMk/>
            <pc:sldMk cId="930531953" sldId="267"/>
            <ac:spMk id="3" creationId="{5EDB77B0-C014-624E-BADF-C83DBA2C78EC}"/>
          </ac:spMkLst>
        </pc:spChg>
        <pc:spChg chg="add mod">
          <ac:chgData name="Garrett Wendel" userId="5de147c2e6e22100" providerId="LiveId" clId="{BD2C1617-2D32-46AC-BFE5-D6966A72FFC0}" dt="2024-03-14T13:13:41.617" v="13812" actId="1076"/>
          <ac:spMkLst>
            <pc:docMk/>
            <pc:sldMk cId="930531953" sldId="267"/>
            <ac:spMk id="9" creationId="{03F4D7F5-4CB3-BDBA-3454-2D02B4475E90}"/>
          </ac:spMkLst>
        </pc:spChg>
        <pc:picChg chg="add mod">
          <ac:chgData name="Garrett Wendel" userId="5de147c2e6e22100" providerId="LiveId" clId="{BD2C1617-2D32-46AC-BFE5-D6966A72FFC0}" dt="2024-03-14T13:13:48.317" v="13849" actId="1035"/>
          <ac:picMkLst>
            <pc:docMk/>
            <pc:sldMk cId="930531953" sldId="267"/>
            <ac:picMk id="5" creationId="{07CA91CB-0B55-9200-FE1B-40868E126282}"/>
          </ac:picMkLst>
        </pc:picChg>
        <pc:picChg chg="add mod">
          <ac:chgData name="Garrett Wendel" userId="5de147c2e6e22100" providerId="LiveId" clId="{BD2C1617-2D32-46AC-BFE5-D6966A72FFC0}" dt="2024-03-14T13:13:48.317" v="13849" actId="1035"/>
          <ac:picMkLst>
            <pc:docMk/>
            <pc:sldMk cId="930531953" sldId="267"/>
            <ac:picMk id="7" creationId="{FE167311-8ADA-F371-68D7-6D01A36284BD}"/>
          </ac:picMkLst>
        </pc:picChg>
      </pc:sldChg>
      <pc:sldChg chg="addSp delSp modSp mod">
        <pc:chgData name="Garrett Wendel" userId="5de147c2e6e22100" providerId="LiveId" clId="{BD2C1617-2D32-46AC-BFE5-D6966A72FFC0}" dt="2024-03-15T04:07:59.363" v="14424" actId="20577"/>
        <pc:sldMkLst>
          <pc:docMk/>
          <pc:sldMk cId="1153252150" sldId="268"/>
        </pc:sldMkLst>
        <pc:spChg chg="mod">
          <ac:chgData name="Garrett Wendel" userId="5de147c2e6e22100" providerId="LiveId" clId="{BD2C1617-2D32-46AC-BFE5-D6966A72FFC0}" dt="2024-03-15T04:07:59.363" v="14424" actId="20577"/>
          <ac:spMkLst>
            <pc:docMk/>
            <pc:sldMk cId="1153252150" sldId="268"/>
            <ac:spMk id="3" creationId="{33A1EF9B-68B7-9643-9A4B-43233118798D}"/>
          </ac:spMkLst>
        </pc:spChg>
        <pc:spChg chg="add mod">
          <ac:chgData name="Garrett Wendel" userId="5de147c2e6e22100" providerId="LiveId" clId="{BD2C1617-2D32-46AC-BFE5-D6966A72FFC0}" dt="2024-03-11T11:30:45.361" v="12134" actId="1076"/>
          <ac:spMkLst>
            <pc:docMk/>
            <pc:sldMk cId="1153252150" sldId="268"/>
            <ac:spMk id="11" creationId="{594775BC-C0FA-743F-CCE2-0B44457B6340}"/>
          </ac:spMkLst>
        </pc:spChg>
        <pc:picChg chg="add del mod">
          <ac:chgData name="Garrett Wendel" userId="5de147c2e6e22100" providerId="LiveId" clId="{BD2C1617-2D32-46AC-BFE5-D6966A72FFC0}" dt="2024-03-11T08:42:37.977" v="7651" actId="478"/>
          <ac:picMkLst>
            <pc:docMk/>
            <pc:sldMk cId="1153252150" sldId="268"/>
            <ac:picMk id="5" creationId="{E1CEE5F6-4015-70F6-EB2E-C8ACD561542B}"/>
          </ac:picMkLst>
        </pc:picChg>
        <pc:picChg chg="add mod">
          <ac:chgData name="Garrett Wendel" userId="5de147c2e6e22100" providerId="LiveId" clId="{BD2C1617-2D32-46AC-BFE5-D6966A72FFC0}" dt="2024-03-11T11:30:58.726" v="12137" actId="14100"/>
          <ac:picMkLst>
            <pc:docMk/>
            <pc:sldMk cId="1153252150" sldId="268"/>
            <ac:picMk id="7" creationId="{13F36AE7-F3C4-44E8-1E0C-27AC7F27DC3C}"/>
          </ac:picMkLst>
        </pc:picChg>
        <pc:picChg chg="add mod modCrop">
          <ac:chgData name="Garrett Wendel" userId="5de147c2e6e22100" providerId="LiveId" clId="{BD2C1617-2D32-46AC-BFE5-D6966A72FFC0}" dt="2024-03-11T11:30:33.670" v="12132" actId="14100"/>
          <ac:picMkLst>
            <pc:docMk/>
            <pc:sldMk cId="1153252150" sldId="268"/>
            <ac:picMk id="9" creationId="{E44AE9B5-FC95-9F1B-2DEB-5767A5E7D6BB}"/>
          </ac:picMkLst>
        </pc:picChg>
      </pc:sldChg>
      <pc:sldChg chg="delSp modSp add del mod ord">
        <pc:chgData name="Garrett Wendel" userId="5de147c2e6e22100" providerId="LiveId" clId="{BD2C1617-2D32-46AC-BFE5-D6966A72FFC0}" dt="2024-03-08T12:37:07.837" v="2890" actId="47"/>
        <pc:sldMkLst>
          <pc:docMk/>
          <pc:sldMk cId="451149784" sldId="274"/>
        </pc:sldMkLst>
        <pc:spChg chg="mod">
          <ac:chgData name="Garrett Wendel" userId="5de147c2e6e22100" providerId="LiveId" clId="{BD2C1617-2D32-46AC-BFE5-D6966A72FFC0}" dt="2024-03-08T11:45:16.648" v="2211" actId="5793"/>
          <ac:spMkLst>
            <pc:docMk/>
            <pc:sldMk cId="451149784" sldId="274"/>
            <ac:spMk id="3" creationId="{6FACF71D-BCFF-41EA-91FC-2D3D6C7C202F}"/>
          </ac:spMkLst>
        </pc:spChg>
        <pc:spChg chg="mod">
          <ac:chgData name="Garrett Wendel" userId="5de147c2e6e22100" providerId="LiveId" clId="{BD2C1617-2D32-46AC-BFE5-D6966A72FFC0}" dt="2024-03-08T06:04:50.033" v="142"/>
          <ac:spMkLst>
            <pc:docMk/>
            <pc:sldMk cId="451149784" sldId="274"/>
            <ac:spMk id="5" creationId="{7264E086-8DFF-4FBC-A771-ED16EF282799}"/>
          </ac:spMkLst>
        </pc:spChg>
        <pc:spChg chg="del">
          <ac:chgData name="Garrett Wendel" userId="5de147c2e6e22100" providerId="LiveId" clId="{BD2C1617-2D32-46AC-BFE5-D6966A72FFC0}" dt="2024-03-08T11:44:51.611" v="2177" actId="478"/>
          <ac:spMkLst>
            <pc:docMk/>
            <pc:sldMk cId="451149784" sldId="274"/>
            <ac:spMk id="6" creationId="{D2585766-12D9-6FA1-1E91-5E10D7FD0F07}"/>
          </ac:spMkLst>
        </pc:spChg>
        <pc:spChg chg="mod">
          <ac:chgData name="Garrett Wendel" userId="5de147c2e6e22100" providerId="LiveId" clId="{BD2C1617-2D32-46AC-BFE5-D6966A72FFC0}" dt="2024-03-08T12:11:42.043" v="2406" actId="21"/>
          <ac:spMkLst>
            <pc:docMk/>
            <pc:sldMk cId="451149784" sldId="274"/>
            <ac:spMk id="24" creationId="{3369CFB2-E10A-CAB9-830F-02545B3A7902}"/>
          </ac:spMkLst>
        </pc:spChg>
        <pc:picChg chg="del">
          <ac:chgData name="Garrett Wendel" userId="5de147c2e6e22100" providerId="LiveId" clId="{BD2C1617-2D32-46AC-BFE5-D6966A72FFC0}" dt="2024-03-08T11:44:45.487" v="2176" actId="478"/>
          <ac:picMkLst>
            <pc:docMk/>
            <pc:sldMk cId="451149784" sldId="274"/>
            <ac:picMk id="4" creationId="{D5E741DE-77AE-950F-6ED0-3F0E7761E1A4}"/>
          </ac:picMkLst>
        </pc:picChg>
      </pc:sldChg>
      <pc:sldChg chg="delSp modSp add del mod">
        <pc:chgData name="Garrett Wendel" userId="5de147c2e6e22100" providerId="LiveId" clId="{BD2C1617-2D32-46AC-BFE5-D6966A72FFC0}" dt="2024-03-08T13:18:41.383" v="3560" actId="47"/>
        <pc:sldMkLst>
          <pc:docMk/>
          <pc:sldMk cId="2195884868" sldId="277"/>
        </pc:sldMkLst>
        <pc:spChg chg="del mod">
          <ac:chgData name="Garrett Wendel" userId="5de147c2e6e22100" providerId="LiveId" clId="{BD2C1617-2D32-46AC-BFE5-D6966A72FFC0}" dt="2024-03-08T05:49:57.241" v="141" actId="478"/>
          <ac:spMkLst>
            <pc:docMk/>
            <pc:sldMk cId="2195884868" sldId="277"/>
            <ac:spMk id="5" creationId="{A0D938B2-AD27-44E9-90E5-3B13B8F5FD11}"/>
          </ac:spMkLst>
        </pc:spChg>
        <pc:spChg chg="mod">
          <ac:chgData name="Garrett Wendel" userId="5de147c2e6e22100" providerId="LiveId" clId="{BD2C1617-2D32-46AC-BFE5-D6966A72FFC0}" dt="2024-03-08T13:03:54.021" v="3160" actId="20577"/>
          <ac:spMkLst>
            <pc:docMk/>
            <pc:sldMk cId="2195884868" sldId="277"/>
            <ac:spMk id="6" creationId="{0403DC05-1B07-8627-4F46-49D3BD8617F0}"/>
          </ac:spMkLst>
        </pc:spChg>
        <pc:spChg chg="mod">
          <ac:chgData name="Garrett Wendel" userId="5de147c2e6e22100" providerId="LiveId" clId="{BD2C1617-2D32-46AC-BFE5-D6966A72FFC0}" dt="2024-03-08T06:14:21.237" v="204" actId="1036"/>
          <ac:spMkLst>
            <pc:docMk/>
            <pc:sldMk cId="2195884868" sldId="277"/>
            <ac:spMk id="8" creationId="{EB71945D-18A2-D375-4983-51F4BDB94CEE}"/>
          </ac:spMkLst>
        </pc:spChg>
      </pc:sldChg>
      <pc:sldChg chg="addSp delSp modSp new del mod ord">
        <pc:chgData name="Garrett Wendel" userId="5de147c2e6e22100" providerId="LiveId" clId="{BD2C1617-2D32-46AC-BFE5-D6966A72FFC0}" dt="2024-03-08T11:38:12.241" v="2106" actId="47"/>
        <pc:sldMkLst>
          <pc:docMk/>
          <pc:sldMk cId="3498113693" sldId="278"/>
        </pc:sldMkLst>
        <pc:spChg chg="mod">
          <ac:chgData name="Garrett Wendel" userId="5de147c2e6e22100" providerId="LiveId" clId="{BD2C1617-2D32-46AC-BFE5-D6966A72FFC0}" dt="2024-03-08T08:24:55.917" v="2023" actId="20577"/>
          <ac:spMkLst>
            <pc:docMk/>
            <pc:sldMk cId="3498113693" sldId="278"/>
            <ac:spMk id="2" creationId="{1C571F15-B7CF-324C-24EE-DAED44BB2265}"/>
          </ac:spMkLst>
        </pc:spChg>
        <pc:spChg chg="mod">
          <ac:chgData name="Garrett Wendel" userId="5de147c2e6e22100" providerId="LiveId" clId="{BD2C1617-2D32-46AC-BFE5-D6966A72FFC0}" dt="2024-03-08T08:30:28.300" v="2040" actId="20577"/>
          <ac:spMkLst>
            <pc:docMk/>
            <pc:sldMk cId="3498113693" sldId="278"/>
            <ac:spMk id="3" creationId="{240AB6B1-2959-E23B-985C-A969D294A32E}"/>
          </ac:spMkLst>
        </pc:spChg>
        <pc:spChg chg="mod">
          <ac:chgData name="Garrett Wendel" userId="5de147c2e6e22100" providerId="LiveId" clId="{BD2C1617-2D32-46AC-BFE5-D6966A72FFC0}" dt="2024-03-08T08:18:15.824" v="1975" actId="14100"/>
          <ac:spMkLst>
            <pc:docMk/>
            <pc:sldMk cId="3498113693" sldId="278"/>
            <ac:spMk id="5" creationId="{C3923638-CEE1-0DD9-41FC-8D4FBDF6AF3A}"/>
          </ac:spMkLst>
        </pc:spChg>
        <pc:spChg chg="mod">
          <ac:chgData name="Garrett Wendel" userId="5de147c2e6e22100" providerId="LiveId" clId="{BD2C1617-2D32-46AC-BFE5-D6966A72FFC0}" dt="2024-03-08T08:08:46.337" v="1840" actId="1076"/>
          <ac:spMkLst>
            <pc:docMk/>
            <pc:sldMk cId="3498113693" sldId="278"/>
            <ac:spMk id="7" creationId="{04992515-BD82-9791-8A0A-5333DB0197D5}"/>
          </ac:spMkLst>
        </pc:spChg>
        <pc:spChg chg="del mod">
          <ac:chgData name="Garrett Wendel" userId="5de147c2e6e22100" providerId="LiveId" clId="{BD2C1617-2D32-46AC-BFE5-D6966A72FFC0}" dt="2024-03-08T08:08:39.682" v="1839" actId="478"/>
          <ac:spMkLst>
            <pc:docMk/>
            <pc:sldMk cId="3498113693" sldId="278"/>
            <ac:spMk id="12" creationId="{8694E5FD-FFB6-640B-C285-CAC95CC98F4B}"/>
          </ac:spMkLst>
        </pc:spChg>
        <pc:grpChg chg="add mod">
          <ac:chgData name="Garrett Wendel" userId="5de147c2e6e22100" providerId="LiveId" clId="{BD2C1617-2D32-46AC-BFE5-D6966A72FFC0}" dt="2024-03-08T08:29:53.569" v="2030" actId="1036"/>
          <ac:grpSpMkLst>
            <pc:docMk/>
            <pc:sldMk cId="3498113693" sldId="278"/>
            <ac:grpSpMk id="4" creationId="{C6CDCD34-DFE5-822F-498A-ADF25C81AD52}"/>
          </ac:grpSpMkLst>
        </pc:grpChg>
        <pc:grpChg chg="mod">
          <ac:chgData name="Garrett Wendel" userId="5de147c2e6e22100" providerId="LiveId" clId="{BD2C1617-2D32-46AC-BFE5-D6966A72FFC0}" dt="2024-03-08T08:05:23.063" v="1799"/>
          <ac:grpSpMkLst>
            <pc:docMk/>
            <pc:sldMk cId="3498113693" sldId="278"/>
            <ac:grpSpMk id="6" creationId="{E49D1ACA-53F9-3173-7003-C2354FC7F843}"/>
          </ac:grpSpMkLst>
        </pc:grpChg>
        <pc:grpChg chg="del mod">
          <ac:chgData name="Garrett Wendel" userId="5de147c2e6e22100" providerId="LiveId" clId="{BD2C1617-2D32-46AC-BFE5-D6966A72FFC0}" dt="2024-03-08T08:08:39.682" v="1839" actId="478"/>
          <ac:grpSpMkLst>
            <pc:docMk/>
            <pc:sldMk cId="3498113693" sldId="278"/>
            <ac:grpSpMk id="8" creationId="{9F11EC1E-E089-ECEB-1349-4D8797240C2B}"/>
          </ac:grpSpMkLst>
        </pc:grpChg>
        <pc:picChg chg="mod">
          <ac:chgData name="Garrett Wendel" userId="5de147c2e6e22100" providerId="LiveId" clId="{BD2C1617-2D32-46AC-BFE5-D6966A72FFC0}" dt="2024-03-08T08:10:53.937" v="1908" actId="1035"/>
          <ac:picMkLst>
            <pc:docMk/>
            <pc:sldMk cId="3498113693" sldId="278"/>
            <ac:picMk id="9" creationId="{BBB0E3E3-3D1F-0BC2-C9F5-E772153469C5}"/>
          </ac:picMkLst>
        </pc:picChg>
        <pc:picChg chg="mod">
          <ac:chgData name="Garrett Wendel" userId="5de147c2e6e22100" providerId="LiveId" clId="{BD2C1617-2D32-46AC-BFE5-D6966A72FFC0}" dt="2024-03-08T08:07:28.782" v="1819" actId="1076"/>
          <ac:picMkLst>
            <pc:docMk/>
            <pc:sldMk cId="3498113693" sldId="278"/>
            <ac:picMk id="10" creationId="{8651A14F-FD60-293B-1B7B-8CD7C14294DC}"/>
          </ac:picMkLst>
        </pc:picChg>
        <pc:picChg chg="mod">
          <ac:chgData name="Garrett Wendel" userId="5de147c2e6e22100" providerId="LiveId" clId="{BD2C1617-2D32-46AC-BFE5-D6966A72FFC0}" dt="2024-03-08T08:07:33.162" v="1830" actId="1035"/>
          <ac:picMkLst>
            <pc:docMk/>
            <pc:sldMk cId="3498113693" sldId="278"/>
            <ac:picMk id="11" creationId="{9FD1224D-4AA5-ACA1-24DE-2CBBAA9537C1}"/>
          </ac:picMkLst>
        </pc:picChg>
      </pc:sldChg>
      <pc:sldChg chg="modSp new del mod">
        <pc:chgData name="Garrett Wendel" userId="5de147c2e6e22100" providerId="LiveId" clId="{BD2C1617-2D32-46AC-BFE5-D6966A72FFC0}" dt="2024-03-08T13:18:41.383" v="3560" actId="47"/>
        <pc:sldMkLst>
          <pc:docMk/>
          <pc:sldMk cId="642379098" sldId="279"/>
        </pc:sldMkLst>
        <pc:spChg chg="mod">
          <ac:chgData name="Garrett Wendel" userId="5de147c2e6e22100" providerId="LiveId" clId="{BD2C1617-2D32-46AC-BFE5-D6966A72FFC0}" dt="2024-03-08T08:06:18.867" v="1805" actId="14100"/>
          <ac:spMkLst>
            <pc:docMk/>
            <pc:sldMk cId="642379098" sldId="279"/>
            <ac:spMk id="3" creationId="{0B66AD57-AD53-0635-800A-69E668D0BE0D}"/>
          </ac:spMkLst>
        </pc:spChg>
      </pc:sldChg>
      <pc:sldChg chg="modSp add">
        <pc:chgData name="Garrett Wendel" userId="5de147c2e6e22100" providerId="LiveId" clId="{BD2C1617-2D32-46AC-BFE5-D6966A72FFC0}" dt="2024-03-11T08:44:23.899" v="7667"/>
        <pc:sldMkLst>
          <pc:docMk/>
          <pc:sldMk cId="2328098806" sldId="279"/>
        </pc:sldMkLst>
        <pc:spChg chg="mod">
          <ac:chgData name="Garrett Wendel" userId="5de147c2e6e22100" providerId="LiveId" clId="{BD2C1617-2D32-46AC-BFE5-D6966A72FFC0}" dt="2024-03-11T08:44:23.899" v="7667"/>
          <ac:spMkLst>
            <pc:docMk/>
            <pc:sldMk cId="2328098806" sldId="279"/>
            <ac:spMk id="6" creationId="{BD853805-22FC-44EF-960D-44FF98EDF7A5}"/>
          </ac:spMkLst>
        </pc:spChg>
      </pc:sldChg>
      <pc:sldChg chg="addSp modSp new mod">
        <pc:chgData name="Garrett Wendel" userId="5de147c2e6e22100" providerId="LiveId" clId="{BD2C1617-2D32-46AC-BFE5-D6966A72FFC0}" dt="2024-03-14T13:05:30.072" v="13717" actId="1035"/>
        <pc:sldMkLst>
          <pc:docMk/>
          <pc:sldMk cId="3942783901" sldId="280"/>
        </pc:sldMkLst>
        <pc:spChg chg="mod">
          <ac:chgData name="Garrett Wendel" userId="5de147c2e6e22100" providerId="LiveId" clId="{BD2C1617-2D32-46AC-BFE5-D6966A72FFC0}" dt="2024-03-14T13:05:30.072" v="13717" actId="1035"/>
          <ac:spMkLst>
            <pc:docMk/>
            <pc:sldMk cId="3942783901" sldId="280"/>
            <ac:spMk id="2" creationId="{A2CA5346-5CC3-7605-9BA4-903504AE59F7}"/>
          </ac:spMkLst>
        </pc:spChg>
        <pc:spChg chg="mod">
          <ac:chgData name="Garrett Wendel" userId="5de147c2e6e22100" providerId="LiveId" clId="{BD2C1617-2D32-46AC-BFE5-D6966A72FFC0}" dt="2024-03-11T05:53:40.681" v="5731" actId="20577"/>
          <ac:spMkLst>
            <pc:docMk/>
            <pc:sldMk cId="3942783901" sldId="280"/>
            <ac:spMk id="3" creationId="{F03F9B25-B1E2-5CE4-D5AC-BE9B1978962D}"/>
          </ac:spMkLst>
        </pc:spChg>
        <pc:spChg chg="mod">
          <ac:chgData name="Garrett Wendel" userId="5de147c2e6e22100" providerId="LiveId" clId="{BD2C1617-2D32-46AC-BFE5-D6966A72FFC0}" dt="2024-03-08T11:37:57.901" v="2104"/>
          <ac:spMkLst>
            <pc:docMk/>
            <pc:sldMk cId="3942783901" sldId="280"/>
            <ac:spMk id="5" creationId="{F6301096-367B-C946-7AA3-D1A73D654D7D}"/>
          </ac:spMkLst>
        </pc:spChg>
        <pc:spChg chg="mod">
          <ac:chgData name="Garrett Wendel" userId="5de147c2e6e22100" providerId="LiveId" clId="{BD2C1617-2D32-46AC-BFE5-D6966A72FFC0}" dt="2024-03-08T11:37:57.901" v="2104"/>
          <ac:spMkLst>
            <pc:docMk/>
            <pc:sldMk cId="3942783901" sldId="280"/>
            <ac:spMk id="7" creationId="{299B5665-9AAF-2282-BC06-CE63FE130172}"/>
          </ac:spMkLst>
        </pc:spChg>
        <pc:spChg chg="add mod">
          <ac:chgData name="Garrett Wendel" userId="5de147c2e6e22100" providerId="LiveId" clId="{BD2C1617-2D32-46AC-BFE5-D6966A72FFC0}" dt="2024-03-08T12:50:24.224" v="3037" actId="1076"/>
          <ac:spMkLst>
            <pc:docMk/>
            <pc:sldMk cId="3942783901" sldId="280"/>
            <ac:spMk id="12" creationId="{5FAC9EDA-325F-3704-561C-CDD7734712EB}"/>
          </ac:spMkLst>
        </pc:spChg>
        <pc:spChg chg="add mod">
          <ac:chgData name="Garrett Wendel" userId="5de147c2e6e22100" providerId="LiveId" clId="{BD2C1617-2D32-46AC-BFE5-D6966A72FFC0}" dt="2024-03-08T12:50:19.867" v="3036" actId="1076"/>
          <ac:spMkLst>
            <pc:docMk/>
            <pc:sldMk cId="3942783901" sldId="280"/>
            <ac:spMk id="13" creationId="{BB58BFC7-675D-0AD1-957A-F49485DC7244}"/>
          </ac:spMkLst>
        </pc:spChg>
        <pc:spChg chg="add mod">
          <ac:chgData name="Garrett Wendel" userId="5de147c2e6e22100" providerId="LiveId" clId="{BD2C1617-2D32-46AC-BFE5-D6966A72FFC0}" dt="2024-03-08T12:50:16.672" v="3035" actId="1076"/>
          <ac:spMkLst>
            <pc:docMk/>
            <pc:sldMk cId="3942783901" sldId="280"/>
            <ac:spMk id="14" creationId="{95C9DB18-B50C-0F9C-2293-CA14BE6F3582}"/>
          </ac:spMkLst>
        </pc:spChg>
        <pc:grpChg chg="add mod">
          <ac:chgData name="Garrett Wendel" userId="5de147c2e6e22100" providerId="LiveId" clId="{BD2C1617-2D32-46AC-BFE5-D6966A72FFC0}" dt="2024-03-08T12:50:11.328" v="3034" actId="14100"/>
          <ac:grpSpMkLst>
            <pc:docMk/>
            <pc:sldMk cId="3942783901" sldId="280"/>
            <ac:grpSpMk id="4" creationId="{CCEB33F8-03E1-8257-657E-92520D626CF7}"/>
          </ac:grpSpMkLst>
        </pc:grpChg>
        <pc:grpChg chg="mod">
          <ac:chgData name="Garrett Wendel" userId="5de147c2e6e22100" providerId="LiveId" clId="{BD2C1617-2D32-46AC-BFE5-D6966A72FFC0}" dt="2024-03-08T11:37:57.901" v="2104"/>
          <ac:grpSpMkLst>
            <pc:docMk/>
            <pc:sldMk cId="3942783901" sldId="280"/>
            <ac:grpSpMk id="6" creationId="{F7620D56-EF60-9390-51BB-ABEF2E7EA3DF}"/>
          </ac:grpSpMkLst>
        </pc:grpChg>
        <pc:picChg chg="mod">
          <ac:chgData name="Garrett Wendel" userId="5de147c2e6e22100" providerId="LiveId" clId="{BD2C1617-2D32-46AC-BFE5-D6966A72FFC0}" dt="2024-03-08T11:37:57.901" v="2104"/>
          <ac:picMkLst>
            <pc:docMk/>
            <pc:sldMk cId="3942783901" sldId="280"/>
            <ac:picMk id="8" creationId="{0895D513-F843-B69D-BC83-FDB8DD874955}"/>
          </ac:picMkLst>
        </pc:picChg>
        <pc:picChg chg="mod">
          <ac:chgData name="Garrett Wendel" userId="5de147c2e6e22100" providerId="LiveId" clId="{BD2C1617-2D32-46AC-BFE5-D6966A72FFC0}" dt="2024-03-08T11:37:57.901" v="2104"/>
          <ac:picMkLst>
            <pc:docMk/>
            <pc:sldMk cId="3942783901" sldId="280"/>
            <ac:picMk id="9" creationId="{407682C5-8A93-F946-9DF4-36E9456D5127}"/>
          </ac:picMkLst>
        </pc:picChg>
        <pc:picChg chg="mod">
          <ac:chgData name="Garrett Wendel" userId="5de147c2e6e22100" providerId="LiveId" clId="{BD2C1617-2D32-46AC-BFE5-D6966A72FFC0}" dt="2024-03-08T11:37:57.901" v="2104"/>
          <ac:picMkLst>
            <pc:docMk/>
            <pc:sldMk cId="3942783901" sldId="280"/>
            <ac:picMk id="10" creationId="{2EB7236C-48E2-33E2-0BDD-87EB4BE33000}"/>
          </ac:picMkLst>
        </pc:picChg>
      </pc:sldChg>
      <pc:sldChg chg="modSp new mod">
        <pc:chgData name="Garrett Wendel" userId="5de147c2e6e22100" providerId="LiveId" clId="{BD2C1617-2D32-46AC-BFE5-D6966A72FFC0}" dt="2024-03-14T13:36:12.866" v="13903" actId="12"/>
        <pc:sldMkLst>
          <pc:docMk/>
          <pc:sldMk cId="1212627556" sldId="281"/>
        </pc:sldMkLst>
        <pc:spChg chg="mod">
          <ac:chgData name="Garrett Wendel" userId="5de147c2e6e22100" providerId="LiveId" clId="{BD2C1617-2D32-46AC-BFE5-D6966A72FFC0}" dt="2024-03-14T13:36:12.866" v="13903" actId="12"/>
          <ac:spMkLst>
            <pc:docMk/>
            <pc:sldMk cId="1212627556" sldId="281"/>
            <ac:spMk id="2" creationId="{F429966B-C5D4-746D-FF2F-8114A98A957F}"/>
          </ac:spMkLst>
        </pc:spChg>
        <pc:spChg chg="mod">
          <ac:chgData name="Garrett Wendel" userId="5de147c2e6e22100" providerId="LiveId" clId="{BD2C1617-2D32-46AC-BFE5-D6966A72FFC0}" dt="2024-03-08T11:39:25.507" v="2127" actId="20577"/>
          <ac:spMkLst>
            <pc:docMk/>
            <pc:sldMk cId="1212627556" sldId="281"/>
            <ac:spMk id="3" creationId="{CDC549AA-6807-1917-5C64-75798B1EABD5}"/>
          </ac:spMkLst>
        </pc:spChg>
      </pc:sldChg>
      <pc:sldChg chg="addSp modSp new mod">
        <pc:chgData name="Garrett Wendel" userId="5de147c2e6e22100" providerId="LiveId" clId="{BD2C1617-2D32-46AC-BFE5-D6966A72FFC0}" dt="2024-03-11T11:44:56.540" v="12796" actId="20577"/>
        <pc:sldMkLst>
          <pc:docMk/>
          <pc:sldMk cId="261590741" sldId="282"/>
        </pc:sldMkLst>
        <pc:spChg chg="mod">
          <ac:chgData name="Garrett Wendel" userId="5de147c2e6e22100" providerId="LiveId" clId="{BD2C1617-2D32-46AC-BFE5-D6966A72FFC0}" dt="2024-03-11T11:44:56.540" v="12796" actId="20577"/>
          <ac:spMkLst>
            <pc:docMk/>
            <pc:sldMk cId="261590741" sldId="282"/>
            <ac:spMk id="2" creationId="{4122F713-2873-4862-BDC7-EE7F76F2A154}"/>
          </ac:spMkLst>
        </pc:spChg>
        <pc:spChg chg="mod">
          <ac:chgData name="Garrett Wendel" userId="5de147c2e6e22100" providerId="LiveId" clId="{BD2C1617-2D32-46AC-BFE5-D6966A72FFC0}" dt="2024-03-08T12:08:08.914" v="2374" actId="1076"/>
          <ac:spMkLst>
            <pc:docMk/>
            <pc:sldMk cId="261590741" sldId="282"/>
            <ac:spMk id="3" creationId="{7DF51EE8-6555-7484-3362-13BDCE6F622B}"/>
          </ac:spMkLst>
        </pc:spChg>
        <pc:spChg chg="add mod">
          <ac:chgData name="Garrett Wendel" userId="5de147c2e6e22100" providerId="LiveId" clId="{BD2C1617-2D32-46AC-BFE5-D6966A72FFC0}" dt="2024-03-08T12:08:19.246" v="2375" actId="1076"/>
          <ac:spMkLst>
            <pc:docMk/>
            <pc:sldMk cId="261590741" sldId="282"/>
            <ac:spMk id="4" creationId="{225B60E0-EF84-C814-DD9A-D75FCC2F6F2C}"/>
          </ac:spMkLst>
        </pc:spChg>
        <pc:spChg chg="add mod">
          <ac:chgData name="Garrett Wendel" userId="5de147c2e6e22100" providerId="LiveId" clId="{BD2C1617-2D32-46AC-BFE5-D6966A72FFC0}" dt="2024-03-08T12:08:19.246" v="2375" actId="1076"/>
          <ac:spMkLst>
            <pc:docMk/>
            <pc:sldMk cId="261590741" sldId="282"/>
            <ac:spMk id="5" creationId="{E99770A8-833F-E9A0-B9DD-3B330EE426F8}"/>
          </ac:spMkLst>
        </pc:spChg>
        <pc:spChg chg="add mod">
          <ac:chgData name="Garrett Wendel" userId="5de147c2e6e22100" providerId="LiveId" clId="{BD2C1617-2D32-46AC-BFE5-D6966A72FFC0}" dt="2024-03-08T12:08:19.246" v="2375" actId="1076"/>
          <ac:spMkLst>
            <pc:docMk/>
            <pc:sldMk cId="261590741" sldId="282"/>
            <ac:spMk id="6" creationId="{0929ADAF-5A28-4EDF-8A53-CFE1B9B4CFB9}"/>
          </ac:spMkLst>
        </pc:spChg>
        <pc:spChg chg="add mod">
          <ac:chgData name="Garrett Wendel" userId="5de147c2e6e22100" providerId="LiveId" clId="{BD2C1617-2D32-46AC-BFE5-D6966A72FFC0}" dt="2024-03-08T12:08:19.246" v="2375" actId="1076"/>
          <ac:spMkLst>
            <pc:docMk/>
            <pc:sldMk cId="261590741" sldId="282"/>
            <ac:spMk id="8" creationId="{79B5D9F0-DA4F-D98E-A919-3E638796400E}"/>
          </ac:spMkLst>
        </pc:spChg>
        <pc:spChg chg="add mod">
          <ac:chgData name="Garrett Wendel" userId="5de147c2e6e22100" providerId="LiveId" clId="{BD2C1617-2D32-46AC-BFE5-D6966A72FFC0}" dt="2024-03-08T12:08:19.246" v="2375" actId="1076"/>
          <ac:spMkLst>
            <pc:docMk/>
            <pc:sldMk cId="261590741" sldId="282"/>
            <ac:spMk id="10" creationId="{40CC3831-C60F-41EA-5290-1DCF7C375297}"/>
          </ac:spMkLst>
        </pc:spChg>
        <pc:spChg chg="add mod">
          <ac:chgData name="Garrett Wendel" userId="5de147c2e6e22100" providerId="LiveId" clId="{BD2C1617-2D32-46AC-BFE5-D6966A72FFC0}" dt="2024-03-08T12:08:19.246" v="2375" actId="1076"/>
          <ac:spMkLst>
            <pc:docMk/>
            <pc:sldMk cId="261590741" sldId="282"/>
            <ac:spMk id="12" creationId="{A0EF7C1F-FD5E-100A-853F-3AA31EA4BE90}"/>
          </ac:spMkLst>
        </pc:spChg>
        <pc:spChg chg="add mod">
          <ac:chgData name="Garrett Wendel" userId="5de147c2e6e22100" providerId="LiveId" clId="{BD2C1617-2D32-46AC-BFE5-D6966A72FFC0}" dt="2024-03-08T12:13:02.330" v="2411" actId="1076"/>
          <ac:spMkLst>
            <pc:docMk/>
            <pc:sldMk cId="261590741" sldId="282"/>
            <ac:spMk id="16" creationId="{67E08195-59AE-9F20-C94C-3CFCA87C317E}"/>
          </ac:spMkLst>
        </pc:spChg>
        <pc:picChg chg="add mod">
          <ac:chgData name="Garrett Wendel" userId="5de147c2e6e22100" providerId="LiveId" clId="{BD2C1617-2D32-46AC-BFE5-D6966A72FFC0}" dt="2024-03-08T12:13:22.528" v="2416" actId="1035"/>
          <ac:picMkLst>
            <pc:docMk/>
            <pc:sldMk cId="261590741" sldId="282"/>
            <ac:picMk id="14" creationId="{380D612D-0FB5-8020-0FB3-288080F12FD6}"/>
          </ac:picMkLst>
        </pc:picChg>
        <pc:cxnChg chg="add mod">
          <ac:chgData name="Garrett Wendel" userId="5de147c2e6e22100" providerId="LiveId" clId="{BD2C1617-2D32-46AC-BFE5-D6966A72FFC0}" dt="2024-03-08T12:08:19.246" v="2375" actId="1076"/>
          <ac:cxnSpMkLst>
            <pc:docMk/>
            <pc:sldMk cId="261590741" sldId="282"/>
            <ac:cxnSpMk id="7" creationId="{1B18D355-80FE-BEE8-A0F1-22C57345FC9D}"/>
          </ac:cxnSpMkLst>
        </pc:cxnChg>
        <pc:cxnChg chg="add mod">
          <ac:chgData name="Garrett Wendel" userId="5de147c2e6e22100" providerId="LiveId" clId="{BD2C1617-2D32-46AC-BFE5-D6966A72FFC0}" dt="2024-03-08T12:08:19.246" v="2375" actId="1076"/>
          <ac:cxnSpMkLst>
            <pc:docMk/>
            <pc:sldMk cId="261590741" sldId="282"/>
            <ac:cxnSpMk id="9" creationId="{065A80C7-6314-DE9B-B830-3F827516EBED}"/>
          </ac:cxnSpMkLst>
        </pc:cxnChg>
        <pc:cxnChg chg="add mod">
          <ac:chgData name="Garrett Wendel" userId="5de147c2e6e22100" providerId="LiveId" clId="{BD2C1617-2D32-46AC-BFE5-D6966A72FFC0}" dt="2024-03-08T12:08:19.246" v="2375" actId="1076"/>
          <ac:cxnSpMkLst>
            <pc:docMk/>
            <pc:sldMk cId="261590741" sldId="282"/>
            <ac:cxnSpMk id="11" creationId="{184A2879-5854-8959-C082-1D69A8A8A620}"/>
          </ac:cxnSpMkLst>
        </pc:cxnChg>
        <pc:cxnChg chg="add mod">
          <ac:chgData name="Garrett Wendel" userId="5de147c2e6e22100" providerId="LiveId" clId="{BD2C1617-2D32-46AC-BFE5-D6966A72FFC0}" dt="2024-03-08T12:08:19.246" v="2375" actId="1076"/>
          <ac:cxnSpMkLst>
            <pc:docMk/>
            <pc:sldMk cId="261590741" sldId="282"/>
            <ac:cxnSpMk id="13" creationId="{A309BB84-3219-88F8-5C46-E129577AEA89}"/>
          </ac:cxnSpMkLst>
        </pc:cxnChg>
      </pc:sldChg>
      <pc:sldChg chg="addSp delSp modSp new mod">
        <pc:chgData name="Garrett Wendel" userId="5de147c2e6e22100" providerId="LiveId" clId="{BD2C1617-2D32-46AC-BFE5-D6966A72FFC0}" dt="2024-03-20T04:03:30.049" v="14589" actId="20577"/>
        <pc:sldMkLst>
          <pc:docMk/>
          <pc:sldMk cId="2085932810" sldId="283"/>
        </pc:sldMkLst>
        <pc:spChg chg="mod">
          <ac:chgData name="Garrett Wendel" userId="5de147c2e6e22100" providerId="LiveId" clId="{BD2C1617-2D32-46AC-BFE5-D6966A72FFC0}" dt="2024-03-20T04:03:30.049" v="14589" actId="20577"/>
          <ac:spMkLst>
            <pc:docMk/>
            <pc:sldMk cId="2085932810" sldId="283"/>
            <ac:spMk id="2" creationId="{F00052DB-F0D4-445A-CFAB-C99940CAB1DA}"/>
          </ac:spMkLst>
        </pc:spChg>
        <pc:spChg chg="mod">
          <ac:chgData name="Garrett Wendel" userId="5de147c2e6e22100" providerId="LiveId" clId="{BD2C1617-2D32-46AC-BFE5-D6966A72FFC0}" dt="2024-03-08T12:38:46.939" v="2920" actId="20577"/>
          <ac:spMkLst>
            <pc:docMk/>
            <pc:sldMk cId="2085932810" sldId="283"/>
            <ac:spMk id="3" creationId="{9AE461CD-9224-CD82-3D47-ED3A24A2AA2D}"/>
          </ac:spMkLst>
        </pc:spChg>
        <pc:spChg chg="add del">
          <ac:chgData name="Garrett Wendel" userId="5de147c2e6e22100" providerId="LiveId" clId="{BD2C1617-2D32-46AC-BFE5-D6966A72FFC0}" dt="2024-03-08T11:47:43.225" v="2247" actId="11529"/>
          <ac:spMkLst>
            <pc:docMk/>
            <pc:sldMk cId="2085932810" sldId="283"/>
            <ac:spMk id="4" creationId="{464CC9C3-5E1B-8BA9-DB0B-6036F81D0FC3}"/>
          </ac:spMkLst>
        </pc:spChg>
        <pc:spChg chg="add mod ord topLvl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5" creationId="{2C404C4A-B84A-9C08-AF8A-939E18844563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6" creationId="{472A3073-29E2-7F0C-EA23-212D116E26E4}"/>
          </ac:spMkLst>
        </pc:spChg>
        <pc:spChg chg="add del mod topLvl">
          <ac:chgData name="Garrett Wendel" userId="5de147c2e6e22100" providerId="LiveId" clId="{BD2C1617-2D32-46AC-BFE5-D6966A72FFC0}" dt="2024-03-08T11:56:18.060" v="2305" actId="478"/>
          <ac:spMkLst>
            <pc:docMk/>
            <pc:sldMk cId="2085932810" sldId="283"/>
            <ac:spMk id="7" creationId="{9303F8FF-F08E-C2C7-DD35-FAD92732E2E7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9" creationId="{5638326F-9605-77A1-509C-6F6980B7CB37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1" creationId="{31BEAF5B-E5F7-0C4D-033B-8B758BCD556D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2" creationId="{00FFA22E-BC6D-8839-C360-061D6AD8B234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3" creationId="{88850CB4-02B1-1411-B4D7-81FC99AC86C5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4" creationId="{AB6F62FC-ADF2-A356-1E70-6A0AABA63D54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5" creationId="{05284B2F-7577-E89C-8120-1BC28D1424B0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6" creationId="{D8815A74-B53C-5784-B125-8EC53F393119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7" creationId="{A54F1E36-EFE8-97BA-C8D5-BF7633370CAB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8" creationId="{F8714822-0C63-A27D-9DE2-10AB78329C0F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19" creationId="{D8D6811F-6FDA-E26C-98B2-72D4F462C9AD}"/>
          </ac:spMkLst>
        </pc:spChg>
        <pc:spChg chg="add mod or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20" creationId="{37962A0A-FED7-F78E-27F7-6CA3F0B9B3A3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21" creationId="{906E3F01-675D-17A2-AB10-C75EF5847C77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22" creationId="{39C3A5F3-B18E-D699-451B-D8B4296F2D14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23" creationId="{FF648160-0649-02CB-335B-8F4C61187C5E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24" creationId="{73437A78-4E8C-1AF1-7013-EEEE62AD2A6E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25" creationId="{3F34E1D0-1B7F-EC25-5957-B39448807151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26" creationId="{E7C8DB14-7A09-9684-354E-8F03EA5714DA}"/>
          </ac:spMkLst>
        </pc:spChg>
        <pc:spChg chg="add del mod">
          <ac:chgData name="Garrett Wendel" userId="5de147c2e6e22100" providerId="LiveId" clId="{BD2C1617-2D32-46AC-BFE5-D6966A72FFC0}" dt="2024-03-08T12:00:59.965" v="2348" actId="478"/>
          <ac:spMkLst>
            <pc:docMk/>
            <pc:sldMk cId="2085932810" sldId="283"/>
            <ac:spMk id="27" creationId="{94BBB040-C43E-641F-8288-B52A49EB9C0E}"/>
          </ac:spMkLst>
        </pc:spChg>
        <pc:spChg chg="add del mod">
          <ac:chgData name="Garrett Wendel" userId="5de147c2e6e22100" providerId="LiveId" clId="{BD2C1617-2D32-46AC-BFE5-D6966A72FFC0}" dt="2024-03-08T12:00:56.775" v="2347" actId="478"/>
          <ac:spMkLst>
            <pc:docMk/>
            <pc:sldMk cId="2085932810" sldId="283"/>
            <ac:spMk id="28" creationId="{BF5CD9B9-6A70-B41B-8A4C-D107BD8523E5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29" creationId="{97F57FD3-CDBE-2478-8D61-1905FED5B381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30" creationId="{5096AA3D-3C49-59BD-34FC-D30D74E0AAE0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31" creationId="{0197D62E-B0AA-CC49-3F3A-7B5A0B17539A}"/>
          </ac:spMkLst>
        </pc:spChg>
        <pc:spChg chg="add del mod">
          <ac:chgData name="Garrett Wendel" userId="5de147c2e6e22100" providerId="LiveId" clId="{BD2C1617-2D32-46AC-BFE5-D6966A72FFC0}" dt="2024-03-08T12:00:52.758" v="2346" actId="478"/>
          <ac:spMkLst>
            <pc:docMk/>
            <pc:sldMk cId="2085932810" sldId="283"/>
            <ac:spMk id="32" creationId="{AD87C0F9-A926-C848-69B2-3F07BE72D996}"/>
          </ac:spMkLst>
        </pc:spChg>
        <pc:spChg chg="add del mod">
          <ac:chgData name="Garrett Wendel" userId="5de147c2e6e22100" providerId="LiveId" clId="{BD2C1617-2D32-46AC-BFE5-D6966A72FFC0}" dt="2024-03-08T12:00:52.758" v="2346" actId="478"/>
          <ac:spMkLst>
            <pc:docMk/>
            <pc:sldMk cId="2085932810" sldId="283"/>
            <ac:spMk id="33" creationId="{8733DFCE-E603-A9C0-5869-574C274C7D5E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34" creationId="{4C8025A8-8928-F835-7E34-FC24C2C68285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35" creationId="{EE0CCE4F-8252-8613-6184-C16D5D33C152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36" creationId="{1D721ABF-9E08-7C4C-A100-87142CC8D212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37" creationId="{EBE02544-D45D-C2D8-08C5-3A38B5F461A7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38" creationId="{D678E4A4-93BA-E2D0-621D-C5FD7F7B3384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39" creationId="{37B41CB3-50B3-D091-65D0-95A6DD463DC4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40" creationId="{53FECD4B-174B-4D31-1BEC-D4013436005A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41" creationId="{9E29A1FE-3F41-71F2-62D2-6415522F84F6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42" creationId="{EF02BA10-8FCB-93F0-DA21-9D77153D4FB1}"/>
          </ac:spMkLst>
        </pc:spChg>
        <pc:spChg chg="add del mod">
          <ac:chgData name="Garrett Wendel" userId="5de147c2e6e22100" providerId="LiveId" clId="{BD2C1617-2D32-46AC-BFE5-D6966A72FFC0}" dt="2024-03-08T12:15:33.380" v="2461" actId="478"/>
          <ac:spMkLst>
            <pc:docMk/>
            <pc:sldMk cId="2085932810" sldId="283"/>
            <ac:spMk id="43" creationId="{9C7A54CB-BC39-A25A-82B0-27BFB904DE6F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44" creationId="{0591D688-AEC8-C034-B8C6-5E65F869D091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45" creationId="{07112D69-ECD6-FF9E-FEB3-EEBCFAA09884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46" creationId="{75244020-61D8-68BF-B2E6-23AE3A6F4EE3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47" creationId="{AE5E5428-F5FE-BF62-AED5-40BE9C4A6753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48" creationId="{B9367025-C11C-5374-C49A-1D9EDF299A27}"/>
          </ac:spMkLst>
        </pc:spChg>
        <pc:spChg chg="add mod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49" creationId="{AD392E41-DD96-F88B-0873-1E588CEEA0F7}"/>
          </ac:spMkLst>
        </pc:spChg>
        <pc:spChg chg="add mod ord topLvl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50" creationId="{9BC55435-2C1F-4660-9A75-3B855A6DE4CF}"/>
          </ac:spMkLst>
        </pc:spChg>
        <pc:spChg chg="add mod topLvl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51" creationId="{EC2BDDB1-8B15-F671-D856-08701DAE76F9}"/>
          </ac:spMkLst>
        </pc:spChg>
        <pc:spChg chg="add mod topLvl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52" creationId="{DEA8463F-0F6E-E48A-4291-88A8D15D207E}"/>
          </ac:spMkLst>
        </pc:spChg>
        <pc:spChg chg="add mod ord topLvl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53" creationId="{E9471BB2-F812-D1CA-65D5-BD7418A4ACCF}"/>
          </ac:spMkLst>
        </pc:spChg>
        <pc:spChg chg="add mod topLvl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54" creationId="{8F5B9550-ED37-C141-11CF-1EC0D51A764F}"/>
          </ac:spMkLst>
        </pc:spChg>
        <pc:spChg chg="add mod topLvl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55" creationId="{AE4EB064-6BBE-8487-6C99-157BE3E6542A}"/>
          </ac:spMkLst>
        </pc:spChg>
        <pc:spChg chg="add mod topLvl">
          <ac:chgData name="Garrett Wendel" userId="5de147c2e6e22100" providerId="LiveId" clId="{BD2C1617-2D32-46AC-BFE5-D6966A72FFC0}" dt="2024-03-11T07:45:14.144" v="6796" actId="164"/>
          <ac:spMkLst>
            <pc:docMk/>
            <pc:sldMk cId="2085932810" sldId="283"/>
            <ac:spMk id="56" creationId="{B07004CF-5702-034D-F920-8362BF24BF38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58" creationId="{BAC71549-D2F8-F155-A6C7-BCECCB1C36C7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59" creationId="{D9093173-A53D-285B-CF39-2A030E7C597B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0" creationId="{4E51068F-9868-1C2F-AB5E-25D80D596CC7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1" creationId="{B4FEF00C-B4F4-7822-F03A-2CA913980DF4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2" creationId="{A5402A4F-309C-9507-B814-C52EA14044F0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3" creationId="{23BA6D21-FE97-DA78-02A9-E5C3B2EE34CB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4" creationId="{CC948AEF-DD54-5A64-67E8-DF46FEB62709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5" creationId="{D40DD0DC-A2F8-47E2-E847-43621780D746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6" creationId="{609A4D5C-7B40-0786-B883-84F034B0B2CA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7" creationId="{FBC2BC62-A4D6-8E3C-636F-80EC546223EE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8" creationId="{3F35678A-783D-482A-0BB9-48B4EDD34FF2}"/>
          </ac:spMkLst>
        </pc:spChg>
        <pc:spChg chg="add mod or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69" creationId="{BDDF3A57-4F29-6110-85BB-35E91151E955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70" creationId="{C4767CFC-D854-5405-5DF2-339F667BF053}"/>
          </ac:spMkLst>
        </pc:spChg>
        <pc:spChg chg="add mod">
          <ac:chgData name="Garrett Wendel" userId="5de147c2e6e22100" providerId="LiveId" clId="{BD2C1617-2D32-46AC-BFE5-D6966A72FFC0}" dt="2024-03-11T07:46:04.122" v="6803" actId="164"/>
          <ac:spMkLst>
            <pc:docMk/>
            <pc:sldMk cId="2085932810" sldId="283"/>
            <ac:spMk id="71" creationId="{4F9B18C6-7F80-E1F9-C489-3FE218D4A4F0}"/>
          </ac:spMkLst>
        </pc:spChg>
        <pc:spChg chg="add mod">
          <ac:chgData name="Garrett Wendel" userId="5de147c2e6e22100" providerId="LiveId" clId="{BD2C1617-2D32-46AC-BFE5-D6966A72FFC0}" dt="2024-03-11T08:05:58.244" v="7161" actId="1036"/>
          <ac:spMkLst>
            <pc:docMk/>
            <pc:sldMk cId="2085932810" sldId="283"/>
            <ac:spMk id="72" creationId="{7AE89650-4797-ACDA-909A-99145B98212C}"/>
          </ac:spMkLst>
        </pc:spChg>
        <pc:spChg chg="add mod">
          <ac:chgData name="Garrett Wendel" userId="5de147c2e6e22100" providerId="LiveId" clId="{BD2C1617-2D32-46AC-BFE5-D6966A72FFC0}" dt="2024-03-11T08:05:58.244" v="7161" actId="1036"/>
          <ac:spMkLst>
            <pc:docMk/>
            <pc:sldMk cId="2085932810" sldId="283"/>
            <ac:spMk id="73" creationId="{7CD67BBF-4F25-1201-19CB-EEDC03E95992}"/>
          </ac:spMkLst>
        </pc:spChg>
        <pc:spChg chg="add mod">
          <ac:chgData name="Garrett Wendel" userId="5de147c2e6e22100" providerId="LiveId" clId="{BD2C1617-2D32-46AC-BFE5-D6966A72FFC0}" dt="2024-03-11T08:05:58.244" v="7161" actId="1036"/>
          <ac:spMkLst>
            <pc:docMk/>
            <pc:sldMk cId="2085932810" sldId="283"/>
            <ac:spMk id="74" creationId="{EE7DB604-D443-44E6-ACD4-00E98AAE71F0}"/>
          </ac:spMkLst>
        </pc:spChg>
        <pc:spChg chg="add del mod">
          <ac:chgData name="Garrett Wendel" userId="5de147c2e6e22100" providerId="LiveId" clId="{BD2C1617-2D32-46AC-BFE5-D6966A72FFC0}" dt="2024-03-11T07:45:37.287" v="6799" actId="478"/>
          <ac:spMkLst>
            <pc:docMk/>
            <pc:sldMk cId="2085932810" sldId="283"/>
            <ac:spMk id="82" creationId="{F08C6436-EE3C-512C-723C-9E80A606898D}"/>
          </ac:spMkLst>
        </pc:spChg>
        <pc:spChg chg="add mod">
          <ac:chgData name="Garrett Wendel" userId="5de147c2e6e22100" providerId="LiveId" clId="{BD2C1617-2D32-46AC-BFE5-D6966A72FFC0}" dt="2024-03-11T09:23:57.691" v="8166" actId="1076"/>
          <ac:spMkLst>
            <pc:docMk/>
            <pc:sldMk cId="2085932810" sldId="283"/>
            <ac:spMk id="83" creationId="{F5FB4544-67C8-CB73-77F3-1E2C25F1FE81}"/>
          </ac:spMkLst>
        </pc:spChg>
        <pc:spChg chg="mod">
          <ac:chgData name="Garrett Wendel" userId="5de147c2e6e22100" providerId="LiveId" clId="{BD2C1617-2D32-46AC-BFE5-D6966A72FFC0}" dt="2024-03-11T07:47:08.367" v="6847" actId="688"/>
          <ac:spMkLst>
            <pc:docMk/>
            <pc:sldMk cId="2085932810" sldId="283"/>
            <ac:spMk id="86" creationId="{5EF9E334-47B6-21B8-FE4A-A5ED71C36B62}"/>
          </ac:spMkLst>
        </pc:spChg>
        <pc:spChg chg="mod">
          <ac:chgData name="Garrett Wendel" userId="5de147c2e6e22100" providerId="LiveId" clId="{BD2C1617-2D32-46AC-BFE5-D6966A72FFC0}" dt="2024-03-11T07:46:59.739" v="6846" actId="1035"/>
          <ac:spMkLst>
            <pc:docMk/>
            <pc:sldMk cId="2085932810" sldId="283"/>
            <ac:spMk id="87" creationId="{7F8D1C49-93FE-7527-C3C1-C8DE0D8B850E}"/>
          </ac:spMkLst>
        </pc:spChg>
        <pc:spChg chg="mod">
          <ac:chgData name="Garrett Wendel" userId="5de147c2e6e22100" providerId="LiveId" clId="{BD2C1617-2D32-46AC-BFE5-D6966A72FFC0}" dt="2024-03-11T07:47:20.923" v="6871" actId="1036"/>
          <ac:spMkLst>
            <pc:docMk/>
            <pc:sldMk cId="2085932810" sldId="283"/>
            <ac:spMk id="88" creationId="{0D8EA5C8-B4D8-D8AA-40D4-50450BE1F264}"/>
          </ac:spMkLst>
        </pc:spChg>
        <pc:spChg chg="add mod">
          <ac:chgData name="Garrett Wendel" userId="5de147c2e6e22100" providerId="LiveId" clId="{BD2C1617-2D32-46AC-BFE5-D6966A72FFC0}" dt="2024-03-11T07:49:46.006" v="6968" actId="164"/>
          <ac:spMkLst>
            <pc:docMk/>
            <pc:sldMk cId="2085932810" sldId="283"/>
            <ac:spMk id="128" creationId="{A68C6D02-3D47-2E99-2F57-8ABB75E8E2E4}"/>
          </ac:spMkLst>
        </pc:spChg>
        <pc:spChg chg="add mod">
          <ac:chgData name="Garrett Wendel" userId="5de147c2e6e22100" providerId="LiveId" clId="{BD2C1617-2D32-46AC-BFE5-D6966A72FFC0}" dt="2024-03-11T07:50:16.154" v="6972" actId="1076"/>
          <ac:spMkLst>
            <pc:docMk/>
            <pc:sldMk cId="2085932810" sldId="283"/>
            <ac:spMk id="133" creationId="{9EB3219F-C403-F47F-D542-6D0A9A3391F6}"/>
          </ac:spMkLst>
        </pc:spChg>
        <pc:spChg chg="add del">
          <ac:chgData name="Garrett Wendel" userId="5de147c2e6e22100" providerId="LiveId" clId="{BD2C1617-2D32-46AC-BFE5-D6966A72FFC0}" dt="2024-03-11T07:23:15.701" v="6335" actId="478"/>
          <ac:spMkLst>
            <pc:docMk/>
            <pc:sldMk cId="2085932810" sldId="283"/>
            <ac:spMk id="134" creationId="{6897A839-1564-F888-FD19-BBE381E4EAF6}"/>
          </ac:spMkLst>
        </pc:spChg>
        <pc:spChg chg="add del">
          <ac:chgData name="Garrett Wendel" userId="5de147c2e6e22100" providerId="LiveId" clId="{BD2C1617-2D32-46AC-BFE5-D6966A72FFC0}" dt="2024-03-11T07:23:27.160" v="6337" actId="11529"/>
          <ac:spMkLst>
            <pc:docMk/>
            <pc:sldMk cId="2085932810" sldId="283"/>
            <ac:spMk id="135" creationId="{A8B829AD-600E-FBAB-13A9-20A695D694EF}"/>
          </ac:spMkLst>
        </pc:spChg>
        <pc:spChg chg="add mod">
          <ac:chgData name="Garrett Wendel" userId="5de147c2e6e22100" providerId="LiveId" clId="{BD2C1617-2D32-46AC-BFE5-D6966A72FFC0}" dt="2024-03-11T07:50:59.154" v="6978" actId="14100"/>
          <ac:spMkLst>
            <pc:docMk/>
            <pc:sldMk cId="2085932810" sldId="283"/>
            <ac:spMk id="136" creationId="{83AD05C3-08BB-F9E1-53BE-241F93704EB2}"/>
          </ac:spMkLst>
        </pc:spChg>
        <pc:spChg chg="add mod">
          <ac:chgData name="Garrett Wendel" userId="5de147c2e6e22100" providerId="LiveId" clId="{BD2C1617-2D32-46AC-BFE5-D6966A72FFC0}" dt="2024-03-11T08:05:58.244" v="7161" actId="1036"/>
          <ac:spMkLst>
            <pc:docMk/>
            <pc:sldMk cId="2085932810" sldId="283"/>
            <ac:spMk id="139" creationId="{A75A848A-9F97-E6B2-6C64-046448F5477C}"/>
          </ac:spMkLst>
        </pc:spChg>
        <pc:grpChg chg="add del mod">
          <ac:chgData name="Garrett Wendel" userId="5de147c2e6e22100" providerId="LiveId" clId="{BD2C1617-2D32-46AC-BFE5-D6966A72FFC0}" dt="2024-03-08T11:53:52.895" v="2286" actId="165"/>
          <ac:grpSpMkLst>
            <pc:docMk/>
            <pc:sldMk cId="2085932810" sldId="283"/>
            <ac:grpSpMk id="8" creationId="{03D09C2A-5C45-F1AF-4F63-6A6654EA0BBD}"/>
          </ac:grpSpMkLst>
        </pc:grpChg>
        <pc:grpChg chg="add mod">
          <ac:chgData name="Garrett Wendel" userId="5de147c2e6e22100" providerId="LiveId" clId="{BD2C1617-2D32-46AC-BFE5-D6966A72FFC0}" dt="2024-03-08T11:55:43.599" v="2301" actId="164"/>
          <ac:grpSpMkLst>
            <pc:docMk/>
            <pc:sldMk cId="2085932810" sldId="283"/>
            <ac:grpSpMk id="10" creationId="{B0858F44-3873-67B6-D47B-9384F6224333}"/>
          </ac:grpSpMkLst>
        </pc:grpChg>
        <pc:grpChg chg="add mod">
          <ac:chgData name="Garrett Wendel" userId="5de147c2e6e22100" providerId="LiveId" clId="{BD2C1617-2D32-46AC-BFE5-D6966A72FFC0}" dt="2024-03-11T04:48:08.571" v="5398" actId="164"/>
          <ac:grpSpMkLst>
            <pc:docMk/>
            <pc:sldMk cId="2085932810" sldId="283"/>
            <ac:grpSpMk id="32" creationId="{A17009E9-ACF8-2FA1-1226-D67FDECAED86}"/>
          </ac:grpSpMkLst>
        </pc:grpChg>
        <pc:grpChg chg="add del mod">
          <ac:chgData name="Garrett Wendel" userId="5de147c2e6e22100" providerId="LiveId" clId="{BD2C1617-2D32-46AC-BFE5-D6966A72FFC0}" dt="2024-03-08T12:18:02.457" v="2479" actId="165"/>
          <ac:grpSpMkLst>
            <pc:docMk/>
            <pc:sldMk cId="2085932810" sldId="283"/>
            <ac:grpSpMk id="57" creationId="{0FE9740C-FA61-1C8E-4588-0618DC7D6E44}"/>
          </ac:grpSpMkLst>
        </pc:grpChg>
        <pc:grpChg chg="add mod">
          <ac:chgData name="Garrett Wendel" userId="5de147c2e6e22100" providerId="LiveId" clId="{BD2C1617-2D32-46AC-BFE5-D6966A72FFC0}" dt="2024-03-11T08:08:24.370" v="7162" actId="1076"/>
          <ac:grpSpMkLst>
            <pc:docMk/>
            <pc:sldMk cId="2085932810" sldId="283"/>
            <ac:grpSpMk id="84" creationId="{294EE143-F08D-C905-7541-D78BB4C59B4F}"/>
          </ac:grpSpMkLst>
        </pc:grpChg>
        <pc:grpChg chg="mod">
          <ac:chgData name="Garrett Wendel" userId="5de147c2e6e22100" providerId="LiveId" clId="{BD2C1617-2D32-46AC-BFE5-D6966A72FFC0}" dt="2024-03-08T13:16:07.141" v="3337"/>
          <ac:grpSpMkLst>
            <pc:docMk/>
            <pc:sldMk cId="2085932810" sldId="283"/>
            <ac:grpSpMk id="85" creationId="{71A44459-E36E-0F9B-351F-EBCF3295A05E}"/>
          </ac:grpSpMkLst>
        </pc:grpChg>
        <pc:grpChg chg="add mod">
          <ac:chgData name="Garrett Wendel" userId="5de147c2e6e22100" providerId="LiveId" clId="{BD2C1617-2D32-46AC-BFE5-D6966A72FFC0}" dt="2024-03-11T08:05:58.244" v="7161" actId="1036"/>
          <ac:grpSpMkLst>
            <pc:docMk/>
            <pc:sldMk cId="2085932810" sldId="283"/>
            <ac:grpSpMk id="137" creationId="{ED9406AE-6DB0-2A51-8B04-985287361947}"/>
          </ac:grpSpMkLst>
        </pc:grpChg>
        <pc:grpChg chg="add mod">
          <ac:chgData name="Garrett Wendel" userId="5de147c2e6e22100" providerId="LiveId" clId="{BD2C1617-2D32-46AC-BFE5-D6966A72FFC0}" dt="2024-03-11T09:23:57.691" v="8166" actId="1076"/>
          <ac:grpSpMkLst>
            <pc:docMk/>
            <pc:sldMk cId="2085932810" sldId="283"/>
            <ac:grpSpMk id="138" creationId="{6454D22D-442F-B3F6-42A1-D0FBE108F810}"/>
          </ac:grpSpMkLst>
        </pc:grpChg>
        <pc:grpChg chg="add mod">
          <ac:chgData name="Garrett Wendel" userId="5de147c2e6e22100" providerId="LiveId" clId="{BD2C1617-2D32-46AC-BFE5-D6966A72FFC0}" dt="2024-03-11T07:49:36.018" v="6967" actId="164"/>
          <ac:grpSpMkLst>
            <pc:docMk/>
            <pc:sldMk cId="2085932810" sldId="283"/>
            <ac:grpSpMk id="140" creationId="{7D2A845B-D00D-DAC6-535B-89E4B557C786}"/>
          </ac:grpSpMkLst>
        </pc:grpChg>
        <pc:grpChg chg="add mod">
          <ac:chgData name="Garrett Wendel" userId="5de147c2e6e22100" providerId="LiveId" clId="{BD2C1617-2D32-46AC-BFE5-D6966A72FFC0}" dt="2024-03-11T07:50:51.795" v="6977" actId="688"/>
          <ac:grpSpMkLst>
            <pc:docMk/>
            <pc:sldMk cId="2085932810" sldId="283"/>
            <ac:grpSpMk id="141" creationId="{1F5CE4ED-1707-A224-CEC4-5E7828CB1880}"/>
          </ac:grpSpMkLst>
        </pc:grpChg>
        <pc:picChg chg="add del mod modCrop">
          <ac:chgData name="Garrett Wendel" userId="5de147c2e6e22100" providerId="LiveId" clId="{BD2C1617-2D32-46AC-BFE5-D6966A72FFC0}" dt="2024-03-08T20:30:55.485" v="5161" actId="478"/>
          <ac:picMkLst>
            <pc:docMk/>
            <pc:sldMk cId="2085932810" sldId="283"/>
            <ac:picMk id="97" creationId="{4B2EC926-585D-22BB-4587-D7756628B0F3}"/>
          </ac:picMkLst>
        </pc:picChg>
        <pc:cxnChg chg="add del mod">
          <ac:chgData name="Garrett Wendel" userId="5de147c2e6e22100" providerId="LiveId" clId="{BD2C1617-2D32-46AC-BFE5-D6966A72FFC0}" dt="2024-03-11T04:49:27.692" v="5434" actId="478"/>
          <ac:cxnSpMkLst>
            <pc:docMk/>
            <pc:sldMk cId="2085932810" sldId="283"/>
            <ac:cxnSpMk id="7" creationId="{55DC7064-D6D4-41E7-0BF5-9CB792E20327}"/>
          </ac:cxnSpMkLst>
        </pc:cxnChg>
        <pc:cxnChg chg="add mod ord">
          <ac:chgData name="Garrett Wendel" userId="5de147c2e6e22100" providerId="LiveId" clId="{BD2C1617-2D32-46AC-BFE5-D6966A72FFC0}" dt="2024-03-11T08:05:58.244" v="7161" actId="1036"/>
          <ac:cxnSpMkLst>
            <pc:docMk/>
            <pc:sldMk cId="2085932810" sldId="283"/>
            <ac:cxnSpMk id="76" creationId="{F23F7943-BB48-48EA-780C-95E1738AB740}"/>
          </ac:cxnSpMkLst>
        </pc:cxnChg>
        <pc:cxnChg chg="add del mod">
          <ac:chgData name="Garrett Wendel" userId="5de147c2e6e22100" providerId="LiveId" clId="{BD2C1617-2D32-46AC-BFE5-D6966A72FFC0}" dt="2024-03-11T07:45:29.162" v="6798" actId="478"/>
          <ac:cxnSpMkLst>
            <pc:docMk/>
            <pc:sldMk cId="2085932810" sldId="283"/>
            <ac:cxnSpMk id="77" creationId="{262BCC06-E79F-FFA1-CF99-113DD631350A}"/>
          </ac:cxnSpMkLst>
        </pc:cxnChg>
        <pc:cxnChg chg="add del mod">
          <ac:chgData name="Garrett Wendel" userId="5de147c2e6e22100" providerId="LiveId" clId="{BD2C1617-2D32-46AC-BFE5-D6966A72FFC0}" dt="2024-03-11T07:48:32.359" v="6883" actId="478"/>
          <ac:cxnSpMkLst>
            <pc:docMk/>
            <pc:sldMk cId="2085932810" sldId="283"/>
            <ac:cxnSpMk id="79" creationId="{87971076-5C4A-25DB-F0AF-20E81A746C12}"/>
          </ac:cxnSpMkLst>
        </pc:cxnChg>
        <pc:cxnChg chg="mod">
          <ac:chgData name="Garrett Wendel" userId="5de147c2e6e22100" providerId="LiveId" clId="{BD2C1617-2D32-46AC-BFE5-D6966A72FFC0}" dt="2024-03-08T13:16:07.141" v="3337"/>
          <ac:cxnSpMkLst>
            <pc:docMk/>
            <pc:sldMk cId="2085932810" sldId="283"/>
            <ac:cxnSpMk id="89" creationId="{AD862C05-39F9-5853-46A9-D25D5F8E7A29}"/>
          </ac:cxnSpMkLst>
        </pc:cxnChg>
        <pc:cxnChg chg="mod">
          <ac:chgData name="Garrett Wendel" userId="5de147c2e6e22100" providerId="LiveId" clId="{BD2C1617-2D32-46AC-BFE5-D6966A72FFC0}" dt="2024-03-08T13:16:07.141" v="3337"/>
          <ac:cxnSpMkLst>
            <pc:docMk/>
            <pc:sldMk cId="2085932810" sldId="283"/>
            <ac:cxnSpMk id="90" creationId="{9C6E193B-3EB7-8F6B-6D1A-5C372D5F1044}"/>
          </ac:cxnSpMkLst>
        </pc:cxnChg>
        <pc:cxnChg chg="mod">
          <ac:chgData name="Garrett Wendel" userId="5de147c2e6e22100" providerId="LiveId" clId="{BD2C1617-2D32-46AC-BFE5-D6966A72FFC0}" dt="2024-03-08T13:16:07.141" v="3337"/>
          <ac:cxnSpMkLst>
            <pc:docMk/>
            <pc:sldMk cId="2085932810" sldId="283"/>
            <ac:cxnSpMk id="91" creationId="{7DA98010-7361-D70A-7BD8-31041405C58D}"/>
          </ac:cxnSpMkLst>
        </pc:cxnChg>
        <pc:cxnChg chg="add del mod">
          <ac:chgData name="Garrett Wendel" userId="5de147c2e6e22100" providerId="LiveId" clId="{BD2C1617-2D32-46AC-BFE5-D6966A72FFC0}" dt="2024-03-08T13:52:29.493" v="4803" actId="478"/>
          <ac:cxnSpMkLst>
            <pc:docMk/>
            <pc:sldMk cId="2085932810" sldId="283"/>
            <ac:cxnSpMk id="95" creationId="{FAECD611-5E73-C0E1-7F49-AB488D306DC8}"/>
          </ac:cxnSpMkLst>
        </pc:cxnChg>
        <pc:cxnChg chg="add mod">
          <ac:chgData name="Garrett Wendel" userId="5de147c2e6e22100" providerId="LiveId" clId="{BD2C1617-2D32-46AC-BFE5-D6966A72FFC0}" dt="2024-03-11T07:49:46.006" v="6968" actId="164"/>
          <ac:cxnSpMkLst>
            <pc:docMk/>
            <pc:sldMk cId="2085932810" sldId="283"/>
            <ac:cxnSpMk id="98" creationId="{A3AF3336-9F03-CFB2-C31B-4AA0600DC7FD}"/>
          </ac:cxnSpMkLst>
        </pc:cxnChg>
        <pc:cxnChg chg="add del mod">
          <ac:chgData name="Garrett Wendel" userId="5de147c2e6e22100" providerId="LiveId" clId="{BD2C1617-2D32-46AC-BFE5-D6966A72FFC0}" dt="2024-03-08T20:32:30.620" v="5211" actId="478"/>
          <ac:cxnSpMkLst>
            <pc:docMk/>
            <pc:sldMk cId="2085932810" sldId="283"/>
            <ac:cxnSpMk id="99" creationId="{50CF5937-15F0-03F6-DF29-BBA84A4A38A7}"/>
          </ac:cxnSpMkLst>
        </pc:cxnChg>
        <pc:cxnChg chg="add mod">
          <ac:chgData name="Garrett Wendel" userId="5de147c2e6e22100" providerId="LiveId" clId="{BD2C1617-2D32-46AC-BFE5-D6966A72FFC0}" dt="2024-03-11T07:50:37.416" v="6974" actId="14100"/>
          <ac:cxnSpMkLst>
            <pc:docMk/>
            <pc:sldMk cId="2085932810" sldId="283"/>
            <ac:cxnSpMk id="101" creationId="{7B0F9C1A-6E4C-A538-866A-289B9A0CA154}"/>
          </ac:cxnSpMkLst>
        </pc:cxnChg>
        <pc:cxnChg chg="add del mod">
          <ac:chgData name="Garrett Wendel" userId="5de147c2e6e22100" providerId="LiveId" clId="{BD2C1617-2D32-46AC-BFE5-D6966A72FFC0}" dt="2024-03-08T20:32:30.620" v="5211" actId="478"/>
          <ac:cxnSpMkLst>
            <pc:docMk/>
            <pc:sldMk cId="2085932810" sldId="283"/>
            <ac:cxnSpMk id="102" creationId="{41E9DA4A-0D89-452F-7544-D4D38A28CB95}"/>
          </ac:cxnSpMkLst>
        </pc:cxnChg>
        <pc:cxnChg chg="add del mod">
          <ac:chgData name="Garrett Wendel" userId="5de147c2e6e22100" providerId="LiveId" clId="{BD2C1617-2D32-46AC-BFE5-D6966A72FFC0}" dt="2024-03-11T04:49:27.692" v="5434" actId="478"/>
          <ac:cxnSpMkLst>
            <pc:docMk/>
            <pc:sldMk cId="2085932810" sldId="283"/>
            <ac:cxnSpMk id="103" creationId="{B533D76B-F9A4-1FE5-3742-697C70BC1338}"/>
          </ac:cxnSpMkLst>
        </pc:cxnChg>
        <pc:cxnChg chg="add del mod">
          <ac:chgData name="Garrett Wendel" userId="5de147c2e6e22100" providerId="LiveId" clId="{BD2C1617-2D32-46AC-BFE5-D6966A72FFC0}" dt="2024-03-11T04:49:27.692" v="5434" actId="478"/>
          <ac:cxnSpMkLst>
            <pc:docMk/>
            <pc:sldMk cId="2085932810" sldId="283"/>
            <ac:cxnSpMk id="104" creationId="{9A01192B-1DBD-F643-E3AF-72AFB726094F}"/>
          </ac:cxnSpMkLst>
        </pc:cxnChg>
        <pc:cxnChg chg="add del mod">
          <ac:chgData name="Garrett Wendel" userId="5de147c2e6e22100" providerId="LiveId" clId="{BD2C1617-2D32-46AC-BFE5-D6966A72FFC0}" dt="2024-03-08T20:33:07.765" v="5219" actId="478"/>
          <ac:cxnSpMkLst>
            <pc:docMk/>
            <pc:sldMk cId="2085932810" sldId="283"/>
            <ac:cxnSpMk id="105" creationId="{2227F805-D948-CE2C-2E05-BACE9CA239D7}"/>
          </ac:cxnSpMkLst>
        </pc:cxnChg>
        <pc:cxnChg chg="add del mod">
          <ac:chgData name="Garrett Wendel" userId="5de147c2e6e22100" providerId="LiveId" clId="{BD2C1617-2D32-46AC-BFE5-D6966A72FFC0}" dt="2024-03-11T04:49:27.692" v="5434" actId="478"/>
          <ac:cxnSpMkLst>
            <pc:docMk/>
            <pc:sldMk cId="2085932810" sldId="283"/>
            <ac:cxnSpMk id="106" creationId="{D48B64FF-28B4-B47F-EE21-4CDCE8F44938}"/>
          </ac:cxnSpMkLst>
        </pc:cxnChg>
        <pc:cxnChg chg="add del mod">
          <ac:chgData name="Garrett Wendel" userId="5de147c2e6e22100" providerId="LiveId" clId="{BD2C1617-2D32-46AC-BFE5-D6966A72FFC0}" dt="2024-03-11T07:07:07.016" v="6041" actId="478"/>
          <ac:cxnSpMkLst>
            <pc:docMk/>
            <pc:sldMk cId="2085932810" sldId="283"/>
            <ac:cxnSpMk id="107" creationId="{E0B9A9A2-1989-DEC9-1842-5911657249EE}"/>
          </ac:cxnSpMkLst>
        </pc:cxnChg>
        <pc:cxnChg chg="add mod">
          <ac:chgData name="Garrett Wendel" userId="5de147c2e6e22100" providerId="LiveId" clId="{BD2C1617-2D32-46AC-BFE5-D6966A72FFC0}" dt="2024-03-11T07:06:48.878" v="6040" actId="1076"/>
          <ac:cxnSpMkLst>
            <pc:docMk/>
            <pc:sldMk cId="2085932810" sldId="283"/>
            <ac:cxnSpMk id="110" creationId="{E2F8BB13-BBCC-AEE2-E4A9-C22DAEB99761}"/>
          </ac:cxnSpMkLst>
        </pc:cxnChg>
        <pc:cxnChg chg="add mod">
          <ac:chgData name="Garrett Wendel" userId="5de147c2e6e22100" providerId="LiveId" clId="{BD2C1617-2D32-46AC-BFE5-D6966A72FFC0}" dt="2024-03-11T07:49:46.006" v="6968" actId="164"/>
          <ac:cxnSpMkLst>
            <pc:docMk/>
            <pc:sldMk cId="2085932810" sldId="283"/>
            <ac:cxnSpMk id="111" creationId="{CC1C6CC4-FE62-DAFF-E56F-94C190D209FE}"/>
          </ac:cxnSpMkLst>
        </pc:cxnChg>
        <pc:cxnChg chg="add mod">
          <ac:chgData name="Garrett Wendel" userId="5de147c2e6e22100" providerId="LiveId" clId="{BD2C1617-2D32-46AC-BFE5-D6966A72FFC0}" dt="2024-03-11T07:49:46.006" v="6968" actId="164"/>
          <ac:cxnSpMkLst>
            <pc:docMk/>
            <pc:sldMk cId="2085932810" sldId="283"/>
            <ac:cxnSpMk id="114" creationId="{4160F01F-6EEF-2FA0-F71B-920E720E2E1D}"/>
          </ac:cxnSpMkLst>
        </pc:cxnChg>
        <pc:cxnChg chg="add mod">
          <ac:chgData name="Garrett Wendel" userId="5de147c2e6e22100" providerId="LiveId" clId="{BD2C1617-2D32-46AC-BFE5-D6966A72FFC0}" dt="2024-03-11T07:49:46.006" v="6968" actId="164"/>
          <ac:cxnSpMkLst>
            <pc:docMk/>
            <pc:sldMk cId="2085932810" sldId="283"/>
            <ac:cxnSpMk id="115" creationId="{015CD081-CE05-F17E-2684-F0BD39A8E8C6}"/>
          </ac:cxnSpMkLst>
        </pc:cxnChg>
        <pc:cxnChg chg="add mod">
          <ac:chgData name="Garrett Wendel" userId="5de147c2e6e22100" providerId="LiveId" clId="{BD2C1617-2D32-46AC-BFE5-D6966A72FFC0}" dt="2024-03-11T07:50:24.085" v="6973" actId="14100"/>
          <ac:cxnSpMkLst>
            <pc:docMk/>
            <pc:sldMk cId="2085932810" sldId="283"/>
            <ac:cxnSpMk id="119" creationId="{42DB626C-C8D3-C4AE-D737-E524D2CA8D75}"/>
          </ac:cxnSpMkLst>
        </pc:cxnChg>
        <pc:cxnChg chg="add del mod">
          <ac:chgData name="Garrett Wendel" userId="5de147c2e6e22100" providerId="LiveId" clId="{BD2C1617-2D32-46AC-BFE5-D6966A72FFC0}" dt="2024-03-11T08:05:38.255" v="7147" actId="478"/>
          <ac:cxnSpMkLst>
            <pc:docMk/>
            <pc:sldMk cId="2085932810" sldId="283"/>
            <ac:cxnSpMk id="146" creationId="{88F7919C-174B-C5A1-27C9-B7F3A82BFF12}"/>
          </ac:cxnSpMkLst>
        </pc:cxnChg>
        <pc:cxnChg chg="add mod">
          <ac:chgData name="Garrett Wendel" userId="5de147c2e6e22100" providerId="LiveId" clId="{BD2C1617-2D32-46AC-BFE5-D6966A72FFC0}" dt="2024-03-11T08:05:58.244" v="7161" actId="1036"/>
          <ac:cxnSpMkLst>
            <pc:docMk/>
            <pc:sldMk cId="2085932810" sldId="283"/>
            <ac:cxnSpMk id="148" creationId="{AB30213E-76B3-017F-335B-73B8087A1760}"/>
          </ac:cxnSpMkLst>
        </pc:cxnChg>
        <pc:cxnChg chg="add del mod">
          <ac:chgData name="Garrett Wendel" userId="5de147c2e6e22100" providerId="LiveId" clId="{BD2C1617-2D32-46AC-BFE5-D6966A72FFC0}" dt="2024-03-11T08:05:33.248" v="7145" actId="478"/>
          <ac:cxnSpMkLst>
            <pc:docMk/>
            <pc:sldMk cId="2085932810" sldId="283"/>
            <ac:cxnSpMk id="150" creationId="{3F6C2BE6-07A8-85EC-6A31-1B17D5F6BAA1}"/>
          </ac:cxnSpMkLst>
        </pc:cxnChg>
        <pc:cxnChg chg="add mod">
          <ac:chgData name="Garrett Wendel" userId="5de147c2e6e22100" providerId="LiveId" clId="{BD2C1617-2D32-46AC-BFE5-D6966A72FFC0}" dt="2024-03-11T08:05:58.244" v="7161" actId="1036"/>
          <ac:cxnSpMkLst>
            <pc:docMk/>
            <pc:sldMk cId="2085932810" sldId="283"/>
            <ac:cxnSpMk id="152" creationId="{A8290E8E-A248-F956-3833-D6FC85534471}"/>
          </ac:cxnSpMkLst>
        </pc:cxnChg>
        <pc:cxnChg chg="add del mod">
          <ac:chgData name="Garrett Wendel" userId="5de147c2e6e22100" providerId="LiveId" clId="{BD2C1617-2D32-46AC-BFE5-D6966A72FFC0}" dt="2024-03-11T08:05:35.329" v="7146" actId="478"/>
          <ac:cxnSpMkLst>
            <pc:docMk/>
            <pc:sldMk cId="2085932810" sldId="283"/>
            <ac:cxnSpMk id="155" creationId="{EAB65C59-ECF7-FE42-6399-EEAD0B4C5E56}"/>
          </ac:cxnSpMkLst>
        </pc:cxnChg>
      </pc:sldChg>
      <pc:sldChg chg="addSp delSp modSp new mod">
        <pc:chgData name="Garrett Wendel" userId="5de147c2e6e22100" providerId="LiveId" clId="{BD2C1617-2D32-46AC-BFE5-D6966A72FFC0}" dt="2024-03-14T21:31:05.204" v="13978" actId="478"/>
        <pc:sldMkLst>
          <pc:docMk/>
          <pc:sldMk cId="2227256038" sldId="284"/>
        </pc:sldMkLst>
        <pc:spChg chg="mod">
          <ac:chgData name="Garrett Wendel" userId="5de147c2e6e22100" providerId="LiveId" clId="{BD2C1617-2D32-46AC-BFE5-D6966A72FFC0}" dt="2024-03-08T13:37:41.527" v="4184" actId="404"/>
          <ac:spMkLst>
            <pc:docMk/>
            <pc:sldMk cId="2227256038" sldId="284"/>
            <ac:spMk id="2" creationId="{3BDE423C-94A0-18D8-3F87-183EF8ADC84A}"/>
          </ac:spMkLst>
        </pc:spChg>
        <pc:spChg chg="mod">
          <ac:chgData name="Garrett Wendel" userId="5de147c2e6e22100" providerId="LiveId" clId="{BD2C1617-2D32-46AC-BFE5-D6966A72FFC0}" dt="2024-03-08T13:37:58.303" v="4204" actId="20577"/>
          <ac:spMkLst>
            <pc:docMk/>
            <pc:sldMk cId="2227256038" sldId="284"/>
            <ac:spMk id="3" creationId="{3AA91A9B-C21F-243C-0902-6745B0DD692E}"/>
          </ac:spMkLst>
        </pc:spChg>
        <pc:spChg chg="add mod">
          <ac:chgData name="Garrett Wendel" userId="5de147c2e6e22100" providerId="LiveId" clId="{BD2C1617-2D32-46AC-BFE5-D6966A72FFC0}" dt="2024-03-11T08:11:35.013" v="7195" actId="20577"/>
          <ac:spMkLst>
            <pc:docMk/>
            <pc:sldMk cId="2227256038" sldId="284"/>
            <ac:spMk id="4" creationId="{0B028589-42B8-25E7-A740-21190B5E5DAE}"/>
          </ac:spMkLst>
        </pc:spChg>
        <pc:picChg chg="add del mod">
          <ac:chgData name="Garrett Wendel" userId="5de147c2e6e22100" providerId="LiveId" clId="{BD2C1617-2D32-46AC-BFE5-D6966A72FFC0}" dt="2024-03-08T14:01:17.913" v="5097" actId="478"/>
          <ac:picMkLst>
            <pc:docMk/>
            <pc:sldMk cId="2227256038" sldId="284"/>
            <ac:picMk id="6" creationId="{9A9B589B-1437-3F4B-04F1-B0C62F107E21}"/>
          </ac:picMkLst>
        </pc:picChg>
        <pc:picChg chg="add del mod">
          <ac:chgData name="Garrett Wendel" userId="5de147c2e6e22100" providerId="LiveId" clId="{BD2C1617-2D32-46AC-BFE5-D6966A72FFC0}" dt="2024-03-14T21:31:05.047" v="13977" actId="478"/>
          <ac:picMkLst>
            <pc:docMk/>
            <pc:sldMk cId="2227256038" sldId="284"/>
            <ac:picMk id="8" creationId="{E9ADA34E-4D2C-92E3-FADA-3582886AC1B8}"/>
          </ac:picMkLst>
        </pc:picChg>
        <pc:picChg chg="add del mod">
          <ac:chgData name="Garrett Wendel" userId="5de147c2e6e22100" providerId="LiveId" clId="{BD2C1617-2D32-46AC-BFE5-D6966A72FFC0}" dt="2024-03-14T21:31:05.204" v="13978" actId="478"/>
          <ac:picMkLst>
            <pc:docMk/>
            <pc:sldMk cId="2227256038" sldId="284"/>
            <ac:picMk id="10" creationId="{33CED9A2-CD7A-9CB4-AB5D-EC3F3D9B6BCD}"/>
          </ac:picMkLst>
        </pc:picChg>
      </pc:sldChg>
      <pc:sldChg chg="addSp delSp modSp new del mod">
        <pc:chgData name="Garrett Wendel" userId="5de147c2e6e22100" providerId="LiveId" clId="{BD2C1617-2D32-46AC-BFE5-D6966A72FFC0}" dt="2024-03-11T08:25:47.393" v="7618" actId="47"/>
        <pc:sldMkLst>
          <pc:docMk/>
          <pc:sldMk cId="752190185" sldId="285"/>
        </pc:sldMkLst>
        <pc:spChg chg="add del mod">
          <ac:chgData name="Garrett Wendel" userId="5de147c2e6e22100" providerId="LiveId" clId="{BD2C1617-2D32-46AC-BFE5-D6966A72FFC0}" dt="2024-03-08T13:57:44.622" v="5083" actId="20577"/>
          <ac:spMkLst>
            <pc:docMk/>
            <pc:sldMk cId="752190185" sldId="285"/>
            <ac:spMk id="2" creationId="{EE6F6CCE-8C8C-C5ED-A8E8-9E7B5F797DE2}"/>
          </ac:spMkLst>
        </pc:spChg>
        <pc:spChg chg="mod">
          <ac:chgData name="Garrett Wendel" userId="5de147c2e6e22100" providerId="LiveId" clId="{BD2C1617-2D32-46AC-BFE5-D6966A72FFC0}" dt="2024-03-08T13:04:02.577" v="3168" actId="20577"/>
          <ac:spMkLst>
            <pc:docMk/>
            <pc:sldMk cId="752190185" sldId="285"/>
            <ac:spMk id="3" creationId="{97F3FB31-6C54-AB82-0348-5A9D75F74263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4" creationId="{F579F794-F5FA-F97B-535D-98E3A0017C04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5" creationId="{C5E1D76A-70BB-1007-3833-3F82751C724F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6" creationId="{35030441-8813-07E0-A69D-1D679F54B44C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7" creationId="{06DF3F85-0445-2B48-2F97-1343DD00D824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8" creationId="{A201B959-E1DE-D1C6-3422-1592EF86A98A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9" creationId="{DA008995-14B9-2F7F-8C22-6E61F4463773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0" creationId="{7A991D75-D769-555C-1C35-F7E193D4B461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1" creationId="{1DF69838-14CE-8426-2C66-20EAE10CBBA8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2" creationId="{D0FB69D6-0A34-A141-B581-ABB0FCD0D9D9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3" creationId="{8893A21A-4713-C946-5ECF-64B255F18A85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4" creationId="{D1B65965-8C60-7E36-2C5A-BC55BF00793C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5" creationId="{BE0D256B-1A03-4EC9-B386-2EDD098D8CFF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6" creationId="{B96BABAF-C9F6-415D-EC6C-9D6B1C0D0D19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7" creationId="{A17D05E9-5C2D-AEEC-B452-5C60283AA5CA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8" creationId="{0C0BE904-81E4-C48B-9C60-2867823E7FF4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19" creationId="{69BCFDEC-D0D4-AF12-C2A0-6C5DC7E43D22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0" creationId="{81D2C290-5956-9AE9-7123-0A3BBB1FDCBD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1" creationId="{5207BF43-41EE-67F0-277C-648A0CBD0550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2" creationId="{5724C644-F921-74DC-D233-99A67327032C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3" creationId="{32166DFB-B8DF-1843-5C4D-A2A48C0142C2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4" creationId="{FDA03F16-6007-23DC-0C94-3A63AAD17BB9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5" creationId="{F71BD9F1-E224-480A-5283-BEAA7EE0A876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6" creationId="{1127341E-AEA4-0E2B-E9FB-235906F0EC14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7" creationId="{84586D17-BA7D-9313-B254-33C0153DCE6F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8" creationId="{2A72A486-4C81-4606-0C68-ACEF2ED770E4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29" creationId="{92522F77-29CE-4BD1-D269-33FE01D9E539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30" creationId="{DFCC06B2-2375-B6F6-7BA7-B2CEF805FA01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31" creationId="{20B91F03-93EF-93F4-85FF-4498A6F9F586}"/>
          </ac:spMkLst>
        </pc:spChg>
        <pc:spChg chg="add mod">
          <ac:chgData name="Garrett Wendel" userId="5de147c2e6e22100" providerId="LiveId" clId="{BD2C1617-2D32-46AC-BFE5-D6966A72FFC0}" dt="2024-03-08T13:48:33.766" v="4770" actId="1076"/>
          <ac:spMkLst>
            <pc:docMk/>
            <pc:sldMk cId="752190185" sldId="285"/>
            <ac:spMk id="32" creationId="{8F451EF0-F895-7163-7B00-8D8FDDC3841E}"/>
          </ac:spMkLst>
        </pc:spChg>
        <pc:spChg chg="add mod">
          <ac:chgData name="Garrett Wendel" userId="5de147c2e6e22100" providerId="LiveId" clId="{BD2C1617-2D32-46AC-BFE5-D6966A72FFC0}" dt="2024-03-08T13:06:47.118" v="3222" actId="164"/>
          <ac:spMkLst>
            <pc:docMk/>
            <pc:sldMk cId="752190185" sldId="285"/>
            <ac:spMk id="41" creationId="{9A0EE9AD-729B-F720-E8AE-A5B6C5795F53}"/>
          </ac:spMkLst>
        </pc:spChg>
        <pc:spChg chg="add mod">
          <ac:chgData name="Garrett Wendel" userId="5de147c2e6e22100" providerId="LiveId" clId="{BD2C1617-2D32-46AC-BFE5-D6966A72FFC0}" dt="2024-03-08T13:07:46.901" v="3241" actId="1037"/>
          <ac:spMkLst>
            <pc:docMk/>
            <pc:sldMk cId="752190185" sldId="285"/>
            <ac:spMk id="42" creationId="{E8F9A523-026F-B025-809E-B66EDF8FCA74}"/>
          </ac:spMkLst>
        </pc:spChg>
        <pc:spChg chg="add mod">
          <ac:chgData name="Garrett Wendel" userId="5de147c2e6e22100" providerId="LiveId" clId="{BD2C1617-2D32-46AC-BFE5-D6966A72FFC0}" dt="2024-03-08T13:06:04.503" v="3197"/>
          <ac:spMkLst>
            <pc:docMk/>
            <pc:sldMk cId="752190185" sldId="285"/>
            <ac:spMk id="43" creationId="{0E6AB4F3-45A2-D74C-8FD7-3DAD8B132693}"/>
          </ac:spMkLst>
        </pc:spChg>
        <pc:spChg chg="add mod">
          <ac:chgData name="Garrett Wendel" userId="5de147c2e6e22100" providerId="LiveId" clId="{BD2C1617-2D32-46AC-BFE5-D6966A72FFC0}" dt="2024-03-08T13:07:42.053" v="3233" actId="1035"/>
          <ac:spMkLst>
            <pc:docMk/>
            <pc:sldMk cId="752190185" sldId="285"/>
            <ac:spMk id="44" creationId="{4FC918B9-E87C-63D9-8617-6910D62DAB9E}"/>
          </ac:spMkLst>
        </pc:spChg>
        <pc:grpChg chg="add mod">
          <ac:chgData name="Garrett Wendel" userId="5de147c2e6e22100" providerId="LiveId" clId="{BD2C1617-2D32-46AC-BFE5-D6966A72FFC0}" dt="2024-03-08T13:06:47.118" v="3222" actId="164"/>
          <ac:grpSpMkLst>
            <pc:docMk/>
            <pc:sldMk cId="752190185" sldId="285"/>
            <ac:grpSpMk id="40" creationId="{81FA5710-39C6-3B0B-637E-87FC29090619}"/>
          </ac:grpSpMkLst>
        </pc:grpChg>
        <pc:grpChg chg="add mod">
          <ac:chgData name="Garrett Wendel" userId="5de147c2e6e22100" providerId="LiveId" clId="{BD2C1617-2D32-46AC-BFE5-D6966A72FFC0}" dt="2024-03-08T13:48:36.100" v="4771" actId="1076"/>
          <ac:grpSpMkLst>
            <pc:docMk/>
            <pc:sldMk cId="752190185" sldId="285"/>
            <ac:grpSpMk id="45" creationId="{62DC29B3-2D4D-8715-D5F2-1AAC237A41CE}"/>
          </ac:grpSpMkLst>
        </pc:grpChg>
        <pc:picChg chg="add del mod">
          <ac:chgData name="Garrett Wendel" userId="5de147c2e6e22100" providerId="LiveId" clId="{BD2C1617-2D32-46AC-BFE5-D6966A72FFC0}" dt="2024-03-11T06:29:22.624" v="5933" actId="21"/>
          <ac:picMkLst>
            <pc:docMk/>
            <pc:sldMk cId="752190185" sldId="285"/>
            <ac:picMk id="1026" creationId="{5CA0DE3F-922A-1529-66CA-4C4A8D370F87}"/>
          </ac:picMkLst>
        </pc:picChg>
        <pc:cxnChg chg="add mod">
          <ac:chgData name="Garrett Wendel" userId="5de147c2e6e22100" providerId="LiveId" clId="{BD2C1617-2D32-46AC-BFE5-D6966A72FFC0}" dt="2024-03-08T13:05:23.719" v="3186" actId="164"/>
          <ac:cxnSpMkLst>
            <pc:docMk/>
            <pc:sldMk cId="752190185" sldId="285"/>
            <ac:cxnSpMk id="34" creationId="{6CB070D9-0757-7F17-039D-FC528C3B1DA3}"/>
          </ac:cxnSpMkLst>
        </pc:cxnChg>
        <pc:cxnChg chg="add mod">
          <ac:chgData name="Garrett Wendel" userId="5de147c2e6e22100" providerId="LiveId" clId="{BD2C1617-2D32-46AC-BFE5-D6966A72FFC0}" dt="2024-03-08T13:05:23.719" v="3186" actId="164"/>
          <ac:cxnSpMkLst>
            <pc:docMk/>
            <pc:sldMk cId="752190185" sldId="285"/>
            <ac:cxnSpMk id="36" creationId="{42A6330F-E4C0-74F8-F77F-9838ECBAAA6B}"/>
          </ac:cxnSpMkLst>
        </pc:cxnChg>
        <pc:cxnChg chg="add mod">
          <ac:chgData name="Garrett Wendel" userId="5de147c2e6e22100" providerId="LiveId" clId="{BD2C1617-2D32-46AC-BFE5-D6966A72FFC0}" dt="2024-03-08T13:05:23.719" v="3186" actId="164"/>
          <ac:cxnSpMkLst>
            <pc:docMk/>
            <pc:sldMk cId="752190185" sldId="285"/>
            <ac:cxnSpMk id="38" creationId="{811BCC23-BA38-5B36-4001-383A80B15CFE}"/>
          </ac:cxnSpMkLst>
        </pc:cxnChg>
      </pc:sldChg>
      <pc:sldChg chg="addSp delSp modSp add mod ord">
        <pc:chgData name="Garrett Wendel" userId="5de147c2e6e22100" providerId="LiveId" clId="{BD2C1617-2D32-46AC-BFE5-D6966A72FFC0}" dt="2024-03-15T04:00:15.225" v="14423" actId="1038"/>
        <pc:sldMkLst>
          <pc:docMk/>
          <pc:sldMk cId="1276869277" sldId="286"/>
        </pc:sldMkLst>
        <pc:spChg chg="add del mod">
          <ac:chgData name="Garrett Wendel" userId="5de147c2e6e22100" providerId="LiveId" clId="{BD2C1617-2D32-46AC-BFE5-D6966A72FFC0}" dt="2024-03-14T18:12:00.666" v="13959" actId="478"/>
          <ac:spMkLst>
            <pc:docMk/>
            <pc:sldMk cId="1276869277" sldId="286"/>
            <ac:spMk id="2" creationId="{EE6F6CCE-8C8C-C5ED-A8E8-9E7B5F797DE2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4" creationId="{F579F794-F5FA-F97B-535D-98E3A0017C04}"/>
          </ac:spMkLst>
        </pc:spChg>
        <pc:spChg chg="add del mod">
          <ac:chgData name="Garrett Wendel" userId="5de147c2e6e22100" providerId="LiveId" clId="{BD2C1617-2D32-46AC-BFE5-D6966A72FFC0}" dt="2024-03-14T18:11:53.015" v="13958" actId="478"/>
          <ac:spMkLst>
            <pc:docMk/>
            <pc:sldMk cId="1276869277" sldId="286"/>
            <ac:spMk id="5" creationId="{3A68DAB0-4951-0947-1185-35721ABF272F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5" creationId="{71165E55-D939-5CA7-AB57-F8399AAA4194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5" creationId="{C5E1D76A-70BB-1007-3833-3F82751C724F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6" creationId="{35030441-8813-07E0-A69D-1D679F54B44C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6" creationId="{B900C244-5375-2FFA-B1EC-08D7562260A2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7" creationId="{06DF3F85-0445-2B48-2F97-1343DD00D824}"/>
          </ac:spMkLst>
        </pc:spChg>
        <pc:spChg chg="add del mod">
          <ac:chgData name="Garrett Wendel" userId="5de147c2e6e22100" providerId="LiveId" clId="{BD2C1617-2D32-46AC-BFE5-D6966A72FFC0}" dt="2024-03-14T18:12:02.633" v="13960" actId="478"/>
          <ac:spMkLst>
            <pc:docMk/>
            <pc:sldMk cId="1276869277" sldId="286"/>
            <ac:spMk id="7" creationId="{450EB2F8-CCAE-6735-E343-2C6DD7D06861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7" creationId="{617F1C61-2368-A4A6-7BAA-1D303F519FCA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8" creationId="{3946D005-57ED-763C-00A0-E9FA43016156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8" creationId="{A201B959-E1DE-D1C6-3422-1592EF86A98A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9" creationId="{7BC0EF15-A71E-D602-C7DD-6FCCDEE50053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9" creationId="{DA008995-14B9-2F7F-8C22-6E61F4463773}"/>
          </ac:spMkLst>
        </pc:spChg>
        <pc:spChg chg="add mod">
          <ac:chgData name="Garrett Wendel" userId="5de147c2e6e22100" providerId="LiveId" clId="{BD2C1617-2D32-46AC-BFE5-D6966A72FFC0}" dt="2024-03-15T03:59:15.466" v="14391" actId="1076"/>
          <ac:spMkLst>
            <pc:docMk/>
            <pc:sldMk cId="1276869277" sldId="286"/>
            <ac:spMk id="10" creationId="{247437D1-60C2-A434-9F71-9138F4B093EA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0" creationId="{2BB81166-E012-30DA-5AC1-801EE48A1623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0" creationId="{7A991D75-D769-555C-1C35-F7E193D4B461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1" creationId="{1DF69838-14CE-8426-2C66-20EAE10CBBA8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1" creationId="{47A36398-AE5F-FFC9-AD4F-A895C0E33719}"/>
          </ac:spMkLst>
        </pc:spChg>
        <pc:spChg chg="add mod">
          <ac:chgData name="Garrett Wendel" userId="5de147c2e6e22100" providerId="LiveId" clId="{BD2C1617-2D32-46AC-BFE5-D6966A72FFC0}" dt="2024-03-15T04:00:00.661" v="14410"/>
          <ac:spMkLst>
            <pc:docMk/>
            <pc:sldMk cId="1276869277" sldId="286"/>
            <ac:spMk id="12" creationId="{A78EA73D-0F9F-0613-1B51-1FA00E54E07D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2" creationId="{AACD0FFA-B460-0430-834A-A231839D456F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2" creationId="{D0FB69D6-0A34-A141-B581-ABB0FCD0D9D9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3" creationId="{8893A21A-4713-C946-5ECF-64B255F18A85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3" creationId="{A52DC714-D3B1-0C69-20B5-A8B6DF13A577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4" creationId="{1E92F535-F36C-92A5-39B9-963864CFC057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4" creationId="{D1B65965-8C60-7E36-2C5A-BC55BF00793C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5" creationId="{BE0D256B-1A03-4EC9-B386-2EDD098D8CFF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5" creationId="{C1E782EE-4893-B612-6366-AE515F096427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6" creationId="{4613EFFD-2C8E-D3BD-48AA-BC619C73036F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6" creationId="{B96BABAF-C9F6-415D-EC6C-9D6B1C0D0D19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7" creationId="{A17D05E9-5C2D-AEEC-B452-5C60283AA5CA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7" creationId="{C4282C96-08F6-EB1A-4440-3F006B34AE2B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8" creationId="{0C0BE904-81E4-C48B-9C60-2867823E7FF4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8" creationId="{65ECBFEB-F71C-41E0-DDDF-9AD7F95EDADE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19" creationId="{547B2B87-75B0-D745-A0B5-3DCDDCFC2C56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19" creationId="{69BCFDEC-D0D4-AF12-C2A0-6C5DC7E43D22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0" creationId="{81D2C290-5956-9AE9-7123-0A3BBB1FDCBD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0" creationId="{F0AB9942-23A5-E3A6-B5D6-E14DC7F013F3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1" creationId="{5207BF43-41EE-67F0-277C-648A0CBD0550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1" creationId="{C1ED682E-6CA1-A859-E8B1-88F80C6C44E5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2" creationId="{5724C644-F921-74DC-D233-99A67327032C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2" creationId="{C87F2648-9621-3A18-5531-B9ED4D472BF8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3" creationId="{32166DFB-B8DF-1843-5C4D-A2A48C0142C2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3" creationId="{75C22BF6-D32B-F3ED-EAB6-C5875DE6F5CC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4" creationId="{4F9EB92E-1622-640C-6FA3-24B4382436D5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4" creationId="{FDA03F16-6007-23DC-0C94-3A63AAD17BB9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5" creationId="{E66B7E3A-BDBA-6903-BAB9-42F90A28C145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5" creationId="{F71BD9F1-E224-480A-5283-BEAA7EE0A876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6" creationId="{1127341E-AEA4-0E2B-E9FB-235906F0EC14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6" creationId="{5AC8B846-C62D-4675-39AD-A77DDC8DEDCA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7" creationId="{84586D17-BA7D-9313-B254-33C0153DCE6F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7" creationId="{F03DBD16-39C5-2A18-B710-5A9659028EC1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8" creationId="{24C5B16D-575F-35C6-A974-6E97BAACE913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8" creationId="{2A72A486-4C81-4606-0C68-ACEF2ED770E4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29" creationId="{92522F77-29CE-4BD1-D269-33FE01D9E539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29" creationId="{BB5A3728-03CE-3EE7-6439-3FBC265A0649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30" creationId="{6820BB74-7D05-411F-B2DC-D10AA73E1701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30" creationId="{DFCC06B2-2375-B6F6-7BA7-B2CEF805FA01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31" creationId="{20B91F03-93EF-93F4-85FF-4498A6F9F586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31" creationId="{6CA56E2D-27C1-0E50-25BD-07F0276FE85D}"/>
          </ac:spMkLst>
        </pc:spChg>
        <pc:spChg chg="del">
          <ac:chgData name="Garrett Wendel" userId="5de147c2e6e22100" providerId="LiveId" clId="{BD2C1617-2D32-46AC-BFE5-D6966A72FFC0}" dt="2024-03-08T13:57:14.781" v="5027" actId="478"/>
          <ac:spMkLst>
            <pc:docMk/>
            <pc:sldMk cId="1276869277" sldId="286"/>
            <ac:spMk id="32" creationId="{8F451EF0-F895-7163-7B00-8D8FDDC3841E}"/>
          </ac:spMkLst>
        </pc:spChg>
        <pc:spChg chg="mod">
          <ac:chgData name="Garrett Wendel" userId="5de147c2e6e22100" providerId="LiveId" clId="{BD2C1617-2D32-46AC-BFE5-D6966A72FFC0}" dt="2024-03-11T07:57:43.089" v="7069" actId="1035"/>
          <ac:spMkLst>
            <pc:docMk/>
            <pc:sldMk cId="1276869277" sldId="286"/>
            <ac:spMk id="32" creationId="{FE0E0E17-5F2F-B6A9-DA5D-655C5805FC23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33" creationId="{F69AA6FB-5C10-53D9-7DB8-5F921EDFD899}"/>
          </ac:spMkLst>
        </pc:spChg>
        <pc:spChg chg="mod">
          <ac:chgData name="Garrett Wendel" userId="5de147c2e6e22100" providerId="LiveId" clId="{BD2C1617-2D32-46AC-BFE5-D6966A72FFC0}" dt="2024-03-11T07:57:49.114" v="7085" actId="1035"/>
          <ac:spMkLst>
            <pc:docMk/>
            <pc:sldMk cId="1276869277" sldId="286"/>
            <ac:spMk id="34" creationId="{DE0434A3-C956-476A-A134-BC54756EB9BA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35" creationId="{013F8AE9-25BC-4FDE-553E-EFD3C7E58D0F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37" creationId="{CD1108A2-6A9E-8ED4-A94A-EE48D4ED06C3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39" creationId="{E1C71CD8-8707-747B-FEF6-2073692CF6FB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40" creationId="{89644559-6B95-3353-D496-D8998A662BB2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41" creationId="{356194A9-B747-4776-32F2-E9216E8B9472}"/>
          </ac:spMkLst>
        </pc:spChg>
        <pc:spChg chg="mod">
          <ac:chgData name="Garrett Wendel" userId="5de147c2e6e22100" providerId="LiveId" clId="{BD2C1617-2D32-46AC-BFE5-D6966A72FFC0}" dt="2024-03-11T07:56:12.804" v="7050"/>
          <ac:spMkLst>
            <pc:docMk/>
            <pc:sldMk cId="1276869277" sldId="286"/>
            <ac:spMk id="42" creationId="{96421055-E64E-3ED8-FA81-2FA45109B4AD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43" creationId="{E08FF25D-90E3-F822-EEF1-690F17444973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46" creationId="{420851C4-D9CC-A370-256A-3106F4B6263A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47" creationId="{9825E189-C7E3-7166-0B23-CBC7A02E6D9D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48" creationId="{7E0EE082-BB87-4918-BCBA-6DE2746D843E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49" creationId="{4D1F34FD-B4BD-5280-FF1E-B6A1930990E8}"/>
          </ac:spMkLst>
        </pc:spChg>
        <pc:spChg chg="add del mod">
          <ac:chgData name="Garrett Wendel" userId="5de147c2e6e22100" providerId="LiveId" clId="{BD2C1617-2D32-46AC-BFE5-D6966A72FFC0}" dt="2024-03-11T07:56:08.652" v="7048" actId="478"/>
          <ac:spMkLst>
            <pc:docMk/>
            <pc:sldMk cId="1276869277" sldId="286"/>
            <ac:spMk id="50" creationId="{60298D81-50C5-B3E6-5952-23FD37E1EA4F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1" creationId="{E31238C8-097F-D46F-66BD-D16213A742CB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2" creationId="{C51FDA7E-FED7-B268-36C5-F83CA64BF2F5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3" creationId="{4D50D3BB-B0FA-7131-24BB-773DC3C95B7F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4" creationId="{D0A7F39B-5DE3-01CA-479B-A39FB0BCF9B9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5" creationId="{391A78E1-9A8D-A40F-4798-AAB73675EF75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6" creationId="{7B4ABD60-3800-287F-DBC0-B6DCA3787B18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7" creationId="{E5BEA0DC-151F-FA00-56B6-E037B87A09B2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8" creationId="{D6420257-C3A2-76FB-4D80-573CBA1B0D7B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59" creationId="{24BA9F7F-4002-928A-2096-C32B06A0341B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60" creationId="{51DB1B44-0DF3-7CB2-4002-785C53838CF6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61" creationId="{4C57A530-25C7-9E35-BA34-C55BFC619B9D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62" creationId="{5C800118-DECF-391B-1357-14E5153D0F77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63" creationId="{38AF68A0-9985-5C1E-F2A8-E3C6574E28B0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1024" creationId="{ADE987E8-9AF6-3750-EE7C-5C016724E5C1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1025" creationId="{350409C6-92EA-0896-C73B-44B1A7DC6E3D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1027" creationId="{794536FB-EF3E-D060-9332-BB00CA21B8FD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1028" creationId="{DBA069F3-7D21-3768-5392-12D489C7554D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1029" creationId="{9EB16285-54C8-A67D-3827-891333EFB457}"/>
          </ac:spMkLst>
        </pc:spChg>
        <pc:spChg chg="add del mod">
          <ac:chgData name="Garrett Wendel" userId="5de147c2e6e22100" providerId="LiveId" clId="{BD2C1617-2D32-46AC-BFE5-D6966A72FFC0}" dt="2024-03-11T07:56:12.391" v="7049" actId="478"/>
          <ac:spMkLst>
            <pc:docMk/>
            <pc:sldMk cId="1276869277" sldId="286"/>
            <ac:spMk id="1030" creationId="{AA0000CD-2334-704B-3384-58E379A51A91}"/>
          </ac:spMkLst>
        </pc:spChg>
        <pc:spChg chg="mod">
          <ac:chgData name="Garrett Wendel" userId="5de147c2e6e22100" providerId="LiveId" clId="{BD2C1617-2D32-46AC-BFE5-D6966A72FFC0}" dt="2024-03-08T13:57:15.146" v="5028"/>
          <ac:spMkLst>
            <pc:docMk/>
            <pc:sldMk cId="1276869277" sldId="286"/>
            <ac:spMk id="1033" creationId="{8D79FFD1-F882-CE55-0C38-CBB91C777EE8}"/>
          </ac:spMkLst>
        </pc:spChg>
        <pc:spChg chg="mod">
          <ac:chgData name="Garrett Wendel" userId="5de147c2e6e22100" providerId="LiveId" clId="{BD2C1617-2D32-46AC-BFE5-D6966A72FFC0}" dt="2024-03-08T13:57:15.146" v="5028"/>
          <ac:spMkLst>
            <pc:docMk/>
            <pc:sldMk cId="1276869277" sldId="286"/>
            <ac:spMk id="1034" creationId="{8018ECE5-3305-9384-DC8A-EDF21E18C8CC}"/>
          </ac:spMkLst>
        </pc:spChg>
        <pc:spChg chg="mod">
          <ac:chgData name="Garrett Wendel" userId="5de147c2e6e22100" providerId="LiveId" clId="{BD2C1617-2D32-46AC-BFE5-D6966A72FFC0}" dt="2024-03-08T13:57:15.146" v="5028"/>
          <ac:spMkLst>
            <pc:docMk/>
            <pc:sldMk cId="1276869277" sldId="286"/>
            <ac:spMk id="1035" creationId="{040E7133-0887-CB92-29AB-903C1DA7D1AD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1" creationId="{2895A11D-7E2A-4AB7-5B78-3B1C27CF9C9E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2" creationId="{DC0A61EE-65A9-439C-9140-DBEB1B537B2A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3" creationId="{3CFBE4BC-1152-FFE5-F117-4B0F74E91C4E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4" creationId="{2F5A212D-214E-1958-2B18-78855249E315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5" creationId="{396CFF0E-CAF2-C511-E8B7-9BA9BE2EF5B5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6" creationId="{F7294796-47CF-1943-B334-E19B79CCB089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7" creationId="{9EEE28B6-89DE-B1B2-67FB-A7FECE7778A1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8" creationId="{381BC71E-4E95-2BEF-4F08-7469F0B8D94F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49" creationId="{0A9D537E-F3AD-A92A-77E2-48DCA1EDADBE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0" creationId="{45CC9C2F-B352-901B-BF38-3A7B11C0F4F5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1" creationId="{9BD25F17-13B5-CBCF-1D50-727EC2A7699E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2" creationId="{CC5CA52C-B4BF-3516-2FDF-20914DDE6D2C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3" creationId="{FB2421AD-E58C-9491-5A63-0ED33D41F953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4" creationId="{A5935DAA-3E4E-0B80-55AC-60E68917825D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5" creationId="{06C1AEA1-67A8-8CBB-463B-D678AF2A08B6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6" creationId="{E095F3E4-8F3A-1CAC-6071-87FE98E9BB51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7" creationId="{80687AEB-34DD-E1D8-0005-C3039CE8C0C6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8" creationId="{8525C67C-C7A2-CBDF-842F-EC25E06CAB25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59" creationId="{495E3B89-13A4-9C67-B5A6-CA1E02473E90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0" creationId="{80D3880B-72BD-2E81-07D4-712F65F4FEFC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1" creationId="{7EF36B8A-097C-E6C6-098A-B6CADB380937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2" creationId="{967D96CF-E138-327E-C2B2-382EE4C3039B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3" creationId="{88ED54CF-7AF6-0BE6-F52C-097FB12BA54C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4" creationId="{92F3557B-B0A3-2820-FC70-83FB13A21769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5" creationId="{46E8F29A-51CE-0294-99EC-DA59A49C7123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6" creationId="{91705603-DCCB-D75B-F1B8-F0599248D851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7" creationId="{5B631274-2F00-B21C-BB90-CD6B671DB515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8" creationId="{EE0C7E16-1207-7A66-FB7B-3B9567A1C2D2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69" creationId="{E2E2CA0E-831C-B46D-AD1D-2C1E64E2655D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1" creationId="{CEF4BD4F-CB3C-71FC-2238-3C119E2B6D9D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2" creationId="{35806833-5056-3396-2701-A674F5E38536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3" creationId="{D0EF5E62-F840-D3BE-DE5F-9D12A0C25CE3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4" creationId="{3E64CC13-BBB4-98E0-421D-DFD56B0E8219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5" creationId="{5E046D13-16A5-D064-B84C-1DAE68F7B233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6" creationId="{FB97D8ED-FD0F-E1BB-6393-5FCF9F6DE10E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7" creationId="{0D87A03E-F9E6-D097-9E23-E5BE8E1F8303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8" creationId="{35A817A0-4B9D-927C-2354-9FF486A939F4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79" creationId="{7B5170FE-F6A8-B32C-4490-DD9D8B481A15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80" creationId="{2A027F57-AFB4-C66A-FD27-ED57C130D291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81" creationId="{C7B50744-8DD6-34C6-CECA-0078FB8002D0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82" creationId="{FC082A20-CAE1-E3B8-5C28-AED161C6D9AC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83" creationId="{3546F425-8AF2-8798-A05B-E7140D7F507A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84" creationId="{098022FF-4C6C-DE73-FE56-A6F9F08BE0CF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85" creationId="{4728686E-0ED0-F2BB-6446-8D1DA1347374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86" creationId="{4B875D39-D8E1-CF0D-FF19-894300404DFF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1087" creationId="{B35C2E86-CED0-EC91-1334-7195DC8DF122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48" creationId="{34A172CC-C923-3DAE-A85F-0760BACDA04D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49" creationId="{C5780EDB-C88C-370E-4BA5-DCF7AE137C27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51" creationId="{537E2CDF-3A92-3416-EA92-91B55EA13E7D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53" creationId="{0EE0665B-CFDF-6767-675C-65CA709DD8EA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54" creationId="{616E8A74-B0AC-13FB-9F02-21A240443870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55" creationId="{E7490C2C-E17C-EC4E-CD4C-2B816051F817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56" creationId="{BCD7E546-5A1F-2392-48B9-A1C61D3A3D41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57" creationId="{AB2B0C03-6A7F-5738-D21C-8F07499E10C1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58" creationId="{DB9A8854-FF17-2C39-E44C-8CFFD7882DD0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59" creationId="{F886106E-4DBC-940E-1BDF-04294A0BBCF8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60" creationId="{FA9BC81F-E570-FA33-C0E0-78B99A305621}"/>
          </ac:spMkLst>
        </pc:spChg>
        <pc:spChg chg="mod">
          <ac:chgData name="Garrett Wendel" userId="5de147c2e6e22100" providerId="LiveId" clId="{BD2C1617-2D32-46AC-BFE5-D6966A72FFC0}" dt="2024-03-11T08:01:31.358" v="7119"/>
          <ac:spMkLst>
            <pc:docMk/>
            <pc:sldMk cId="1276869277" sldId="286"/>
            <ac:spMk id="2061" creationId="{0CD9CE21-D863-C5AE-82DC-B367CC7B5D88}"/>
          </ac:spMkLst>
        </pc:spChg>
        <pc:spChg chg="add del mod">
          <ac:chgData name="Garrett Wendel" userId="5de147c2e6e22100" providerId="LiveId" clId="{BD2C1617-2D32-46AC-BFE5-D6966A72FFC0}" dt="2024-03-14T18:11:32.640" v="13950" actId="478"/>
          <ac:spMkLst>
            <pc:docMk/>
            <pc:sldMk cId="1276869277" sldId="286"/>
            <ac:spMk id="2063" creationId="{34323950-0D17-4051-D370-9B8129C4CB64}"/>
          </ac:spMkLst>
        </pc:spChg>
        <pc:spChg chg="add del mod">
          <ac:chgData name="Garrett Wendel" userId="5de147c2e6e22100" providerId="LiveId" clId="{BD2C1617-2D32-46AC-BFE5-D6966A72FFC0}" dt="2024-03-14T18:11:32.640" v="13950" actId="478"/>
          <ac:spMkLst>
            <pc:docMk/>
            <pc:sldMk cId="1276869277" sldId="286"/>
            <ac:spMk id="2064" creationId="{0C4C8EEC-6FB1-6329-926B-0F7A50D609DA}"/>
          </ac:spMkLst>
        </pc:spChg>
        <pc:spChg chg="add del mod">
          <ac:chgData name="Garrett Wendel" userId="5de147c2e6e22100" providerId="LiveId" clId="{BD2C1617-2D32-46AC-BFE5-D6966A72FFC0}" dt="2024-03-15T03:48:04.626" v="14203" actId="478"/>
          <ac:spMkLst>
            <pc:docMk/>
            <pc:sldMk cId="1276869277" sldId="286"/>
            <ac:spMk id="2065" creationId="{4B01656E-484B-3F3E-C3F0-34C76906FDA4}"/>
          </ac:spMkLst>
        </pc:spChg>
        <pc:spChg chg="add mod">
          <ac:chgData name="Garrett Wendel" userId="5de147c2e6e22100" providerId="LiveId" clId="{BD2C1617-2D32-46AC-BFE5-D6966A72FFC0}" dt="2024-03-15T04:00:15.225" v="14423" actId="1038"/>
          <ac:spMkLst>
            <pc:docMk/>
            <pc:sldMk cId="1276869277" sldId="286"/>
            <ac:spMk id="2066" creationId="{13E9C228-A18A-AF79-DAF7-B51682FA7AB8}"/>
          </ac:spMkLst>
        </pc:spChg>
        <pc:grpChg chg="add del mod">
          <ac:chgData name="Garrett Wendel" userId="5de147c2e6e22100" providerId="LiveId" clId="{BD2C1617-2D32-46AC-BFE5-D6966A72FFC0}" dt="2024-03-11T08:02:24.236" v="7126" actId="478"/>
          <ac:grpSpMkLst>
            <pc:docMk/>
            <pc:sldMk cId="1276869277" sldId="286"/>
            <ac:grpSpMk id="4" creationId="{74053718-2D30-0122-335E-BBA62FCCC62F}"/>
          </ac:grpSpMkLst>
        </pc:grpChg>
        <pc:grpChg chg="add del mod ord">
          <ac:chgData name="Garrett Wendel" userId="5de147c2e6e22100" providerId="LiveId" clId="{BD2C1617-2D32-46AC-BFE5-D6966A72FFC0}" dt="2024-03-14T18:11:32.640" v="13950" actId="478"/>
          <ac:grpSpMkLst>
            <pc:docMk/>
            <pc:sldMk cId="1276869277" sldId="286"/>
            <ac:grpSpMk id="36" creationId="{FF51FE9F-1A36-FE18-3B2B-4C7EBB3535B5}"/>
          </ac:grpSpMkLst>
        </pc:grpChg>
        <pc:grpChg chg="mod">
          <ac:chgData name="Garrett Wendel" userId="5de147c2e6e22100" providerId="LiveId" clId="{BD2C1617-2D32-46AC-BFE5-D6966A72FFC0}" dt="2024-03-11T07:56:12.804" v="7050"/>
          <ac:grpSpMkLst>
            <pc:docMk/>
            <pc:sldMk cId="1276869277" sldId="286"/>
            <ac:grpSpMk id="38" creationId="{3D7ABE50-8308-14C3-0EE8-031F18C5E81B}"/>
          </ac:grpSpMkLst>
        </pc:grpChg>
        <pc:grpChg chg="del">
          <ac:chgData name="Garrett Wendel" userId="5de147c2e6e22100" providerId="LiveId" clId="{BD2C1617-2D32-46AC-BFE5-D6966A72FFC0}" dt="2024-03-08T13:57:14.781" v="5027" actId="478"/>
          <ac:grpSpMkLst>
            <pc:docMk/>
            <pc:sldMk cId="1276869277" sldId="286"/>
            <ac:grpSpMk id="45" creationId="{62DC29B3-2D4D-8715-D5F2-1AAC237A41CE}"/>
          </ac:grpSpMkLst>
        </pc:grpChg>
        <pc:grpChg chg="add del mod">
          <ac:chgData name="Garrett Wendel" userId="5de147c2e6e22100" providerId="LiveId" clId="{BD2C1617-2D32-46AC-BFE5-D6966A72FFC0}" dt="2024-03-11T07:56:08.652" v="7048" actId="478"/>
          <ac:grpSpMkLst>
            <pc:docMk/>
            <pc:sldMk cId="1276869277" sldId="286"/>
            <ac:grpSpMk id="1031" creationId="{F07813A7-0AD7-3A25-9CDA-78435BBC336F}"/>
          </ac:grpSpMkLst>
        </pc:grpChg>
        <pc:grpChg chg="mod">
          <ac:chgData name="Garrett Wendel" userId="5de147c2e6e22100" providerId="LiveId" clId="{BD2C1617-2D32-46AC-BFE5-D6966A72FFC0}" dt="2024-03-08T13:57:15.146" v="5028"/>
          <ac:grpSpMkLst>
            <pc:docMk/>
            <pc:sldMk cId="1276869277" sldId="286"/>
            <ac:grpSpMk id="1032" creationId="{FFBD1286-845C-6473-1E15-7E323DE38089}"/>
          </ac:grpSpMkLst>
        </pc:grpChg>
        <pc:grpChg chg="add mod">
          <ac:chgData name="Garrett Wendel" userId="5de147c2e6e22100" providerId="LiveId" clId="{BD2C1617-2D32-46AC-BFE5-D6966A72FFC0}" dt="2024-03-11T08:01:37.180" v="7120" actId="164"/>
          <ac:grpSpMkLst>
            <pc:docMk/>
            <pc:sldMk cId="1276869277" sldId="286"/>
            <ac:grpSpMk id="1040" creationId="{EBFB9D72-BB2B-C74B-7FA7-A4EF4985E4F5}"/>
          </ac:grpSpMkLst>
        </pc:grpChg>
        <pc:grpChg chg="add mod">
          <ac:chgData name="Garrett Wendel" userId="5de147c2e6e22100" providerId="LiveId" clId="{BD2C1617-2D32-46AC-BFE5-D6966A72FFC0}" dt="2024-03-11T08:01:37.180" v="7120" actId="164"/>
          <ac:grpSpMkLst>
            <pc:docMk/>
            <pc:sldMk cId="1276869277" sldId="286"/>
            <ac:grpSpMk id="1070" creationId="{C514D565-9B84-3D99-79FD-D8BDA5C3956E}"/>
          </ac:grpSpMkLst>
        </pc:grpChg>
        <pc:grpChg chg="add del mod">
          <ac:chgData name="Garrett Wendel" userId="5de147c2e6e22100" providerId="LiveId" clId="{BD2C1617-2D32-46AC-BFE5-D6966A72FFC0}" dt="2024-03-14T18:11:32.640" v="13950" actId="478"/>
          <ac:grpSpMkLst>
            <pc:docMk/>
            <pc:sldMk cId="1276869277" sldId="286"/>
            <ac:grpSpMk id="2062" creationId="{1517428D-4EE0-31A3-C6E5-631D4418DD6E}"/>
          </ac:grpSpMkLst>
        </pc:grpChg>
        <pc:picChg chg="add del mod">
          <ac:chgData name="Garrett Wendel" userId="5de147c2e6e22100" providerId="LiveId" clId="{BD2C1617-2D32-46AC-BFE5-D6966A72FFC0}" dt="2024-03-15T03:47:39.098" v="14197" actId="478"/>
          <ac:picMkLst>
            <pc:docMk/>
            <pc:sldMk cId="1276869277" sldId="286"/>
            <ac:picMk id="8" creationId="{84332AA5-26D4-2208-7059-64E507B55146}"/>
          </ac:picMkLst>
        </pc:picChg>
        <pc:picChg chg="add del mod">
          <ac:chgData name="Garrett Wendel" userId="5de147c2e6e22100" providerId="LiveId" clId="{BD2C1617-2D32-46AC-BFE5-D6966A72FFC0}" dt="2024-03-14T18:12:42.500" v="13974" actId="478"/>
          <ac:picMkLst>
            <pc:docMk/>
            <pc:sldMk cId="1276869277" sldId="286"/>
            <ac:picMk id="9" creationId="{572D01BC-40B8-38FD-A23B-A0DD48887142}"/>
          </ac:picMkLst>
        </pc:picChg>
        <pc:picChg chg="add del mod">
          <ac:chgData name="Garrett Wendel" userId="5de147c2e6e22100" providerId="LiveId" clId="{BD2C1617-2D32-46AC-BFE5-D6966A72FFC0}" dt="2024-03-15T03:51:14.675" v="14221" actId="478"/>
          <ac:picMkLst>
            <pc:docMk/>
            <pc:sldMk cId="1276869277" sldId="286"/>
            <ac:picMk id="1026" creationId="{24DE3E27-EB8A-B33F-A363-71CE9569DF1C}"/>
          </ac:picMkLst>
        </pc:picChg>
        <pc:picChg chg="add del mod">
          <ac:chgData name="Garrett Wendel" userId="5de147c2e6e22100" providerId="LiveId" clId="{BD2C1617-2D32-46AC-BFE5-D6966A72FFC0}" dt="2024-03-11T09:39:59.610" v="8213" actId="478"/>
          <ac:picMkLst>
            <pc:docMk/>
            <pc:sldMk cId="1276869277" sldId="286"/>
            <ac:picMk id="1026" creationId="{5CA0DE3F-922A-1529-66CA-4C4A8D370F87}"/>
          </ac:picMkLst>
        </pc:picChg>
        <pc:picChg chg="add mod">
          <ac:chgData name="Garrett Wendel" userId="5de147c2e6e22100" providerId="LiveId" clId="{BD2C1617-2D32-46AC-BFE5-D6966A72FFC0}" dt="2024-03-15T03:59:40.599" v="14396" actId="1076"/>
          <ac:picMkLst>
            <pc:docMk/>
            <pc:sldMk cId="1276869277" sldId="286"/>
            <ac:picMk id="1028" creationId="{048A7AFD-5720-1BD0-E691-66BC16DE0002}"/>
          </ac:picMkLst>
        </pc:picChg>
        <pc:picChg chg="add mod">
          <ac:chgData name="Garrett Wendel" userId="5de147c2e6e22100" providerId="LiveId" clId="{BD2C1617-2D32-46AC-BFE5-D6966A72FFC0}" dt="2024-03-15T03:59:35.159" v="14395" actId="1076"/>
          <ac:picMkLst>
            <pc:docMk/>
            <pc:sldMk cId="1276869277" sldId="286"/>
            <ac:picMk id="1030" creationId="{9FB10BFA-5E3D-5E2C-97B8-1EDEA41C7006}"/>
          </ac:picMkLst>
        </pc:picChg>
        <pc:picChg chg="add del mod">
          <ac:chgData name="Garrett Wendel" userId="5de147c2e6e22100" providerId="LiveId" clId="{BD2C1617-2D32-46AC-BFE5-D6966A72FFC0}" dt="2024-03-11T09:40:39.353" v="8219" actId="478"/>
          <ac:picMkLst>
            <pc:docMk/>
            <pc:sldMk cId="1276869277" sldId="286"/>
            <ac:picMk id="2050" creationId="{3FFE9DDF-A3DB-49C0-69B6-D70B78567A46}"/>
          </ac:picMkLst>
        </pc:picChg>
        <pc:picChg chg="add del mod">
          <ac:chgData name="Garrett Wendel" userId="5de147c2e6e22100" providerId="LiveId" clId="{BD2C1617-2D32-46AC-BFE5-D6966A72FFC0}" dt="2024-03-11T06:28:45.376" v="5826" actId="478"/>
          <ac:picMkLst>
            <pc:docMk/>
            <pc:sldMk cId="1276869277" sldId="286"/>
            <ac:picMk id="2052" creationId="{75DADEE5-AD21-E890-22D5-F39B8F3F113D}"/>
          </ac:picMkLst>
        </pc:picChg>
        <pc:picChg chg="add del mod">
          <ac:chgData name="Garrett Wendel" userId="5de147c2e6e22100" providerId="LiveId" clId="{BD2C1617-2D32-46AC-BFE5-D6966A72FFC0}" dt="2024-03-15T03:44:18.853" v="14189" actId="478"/>
          <ac:picMkLst>
            <pc:docMk/>
            <pc:sldMk cId="1276869277" sldId="286"/>
            <ac:picMk id="2067" creationId="{5E98984F-52C5-E2A1-1E81-94DF55CF86FB}"/>
          </ac:picMkLst>
        </pc:picChg>
        <pc:picChg chg="add del mod">
          <ac:chgData name="Garrett Wendel" userId="5de147c2e6e22100" providerId="LiveId" clId="{BD2C1617-2D32-46AC-BFE5-D6966A72FFC0}" dt="2024-03-14T18:12:42.125" v="13973" actId="478"/>
          <ac:picMkLst>
            <pc:docMk/>
            <pc:sldMk cId="1276869277" sldId="286"/>
            <ac:picMk id="2068" creationId="{37C73B67-23C6-BB0E-FB38-FD3314D64CD4}"/>
          </ac:picMkLst>
        </pc:picChg>
        <pc:cxnChg chg="mod">
          <ac:chgData name="Garrett Wendel" userId="5de147c2e6e22100" providerId="LiveId" clId="{BD2C1617-2D32-46AC-BFE5-D6966A72FFC0}" dt="2024-03-11T07:56:12.804" v="7050"/>
          <ac:cxnSpMkLst>
            <pc:docMk/>
            <pc:sldMk cId="1276869277" sldId="286"/>
            <ac:cxnSpMk id="44" creationId="{A1ECDA0F-DA0F-F959-331C-BA5DCDC98E4B}"/>
          </ac:cxnSpMkLst>
        </pc:cxnChg>
        <pc:cxnChg chg="mod">
          <ac:chgData name="Garrett Wendel" userId="5de147c2e6e22100" providerId="LiveId" clId="{BD2C1617-2D32-46AC-BFE5-D6966A72FFC0}" dt="2024-03-11T07:56:12.804" v="7050"/>
          <ac:cxnSpMkLst>
            <pc:docMk/>
            <pc:sldMk cId="1276869277" sldId="286"/>
            <ac:cxnSpMk id="45" creationId="{ACD7D9E0-8511-F151-2231-1772C73FBAF2}"/>
          </ac:cxnSpMkLst>
        </pc:cxnChg>
        <pc:cxnChg chg="mod">
          <ac:chgData name="Garrett Wendel" userId="5de147c2e6e22100" providerId="LiveId" clId="{BD2C1617-2D32-46AC-BFE5-D6966A72FFC0}" dt="2024-03-08T13:57:15.146" v="5028"/>
          <ac:cxnSpMkLst>
            <pc:docMk/>
            <pc:sldMk cId="1276869277" sldId="286"/>
            <ac:cxnSpMk id="1036" creationId="{E4673396-C1B8-17EA-D4CA-9B0C414E8162}"/>
          </ac:cxnSpMkLst>
        </pc:cxnChg>
        <pc:cxnChg chg="mod">
          <ac:chgData name="Garrett Wendel" userId="5de147c2e6e22100" providerId="LiveId" clId="{BD2C1617-2D32-46AC-BFE5-D6966A72FFC0}" dt="2024-03-08T13:57:15.146" v="5028"/>
          <ac:cxnSpMkLst>
            <pc:docMk/>
            <pc:sldMk cId="1276869277" sldId="286"/>
            <ac:cxnSpMk id="1037" creationId="{7D1CC485-8428-C044-6657-D02683B49EAF}"/>
          </ac:cxnSpMkLst>
        </pc:cxnChg>
        <pc:cxnChg chg="mod">
          <ac:chgData name="Garrett Wendel" userId="5de147c2e6e22100" providerId="LiveId" clId="{BD2C1617-2D32-46AC-BFE5-D6966A72FFC0}" dt="2024-03-08T13:57:15.146" v="5028"/>
          <ac:cxnSpMkLst>
            <pc:docMk/>
            <pc:sldMk cId="1276869277" sldId="286"/>
            <ac:cxnSpMk id="1038" creationId="{94A6148F-6D7D-3CAB-8EB3-C4DE8F3856CE}"/>
          </ac:cxnSpMkLst>
        </pc:cxnChg>
        <pc:cxnChg chg="mod">
          <ac:chgData name="Garrett Wendel" userId="5de147c2e6e22100" providerId="LiveId" clId="{BD2C1617-2D32-46AC-BFE5-D6966A72FFC0}" dt="2024-03-11T07:56:12.804" v="7050"/>
          <ac:cxnSpMkLst>
            <pc:docMk/>
            <pc:sldMk cId="1276869277" sldId="286"/>
            <ac:cxnSpMk id="1039" creationId="{33AE03D4-92B7-917A-45E6-B1EF70E1DF10}"/>
          </ac:cxnSpMkLst>
        </pc:cxnChg>
      </pc:sldChg>
      <pc:sldChg chg="addSp delSp modSp add mod">
        <pc:chgData name="Garrett Wendel" userId="5de147c2e6e22100" providerId="LiveId" clId="{BD2C1617-2D32-46AC-BFE5-D6966A72FFC0}" dt="2024-03-14T18:11:08.759" v="13949" actId="1076"/>
        <pc:sldMkLst>
          <pc:docMk/>
          <pc:sldMk cId="1319644904" sldId="287"/>
        </pc:sldMkLst>
        <pc:spChg chg="mod">
          <ac:chgData name="Garrett Wendel" userId="5de147c2e6e22100" providerId="LiveId" clId="{BD2C1617-2D32-46AC-BFE5-D6966A72FFC0}" dt="2024-03-14T18:05:23.586" v="13924" actId="14"/>
          <ac:spMkLst>
            <pc:docMk/>
            <pc:sldMk cId="1319644904" sldId="287"/>
            <ac:spMk id="2" creationId="{F00052DB-F0D4-445A-CFAB-C99940CAB1DA}"/>
          </ac:spMkLst>
        </pc:spChg>
        <pc:spChg chg="mod">
          <ac:chgData name="Garrett Wendel" userId="5de147c2e6e22100" providerId="LiveId" clId="{BD2C1617-2D32-46AC-BFE5-D6966A72FFC0}" dt="2024-03-11T06:11:48.166" v="5797" actId="20577"/>
          <ac:spMkLst>
            <pc:docMk/>
            <pc:sldMk cId="1319644904" sldId="287"/>
            <ac:spMk id="3" creationId="{9AE461CD-9224-CD82-3D47-ED3A24A2AA2D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" creationId="{2C404C4A-B84A-9C08-AF8A-939E18844563}"/>
          </ac:spMkLst>
        </pc:spChg>
        <pc:spChg chg="add mod">
          <ac:chgData name="Garrett Wendel" userId="5de147c2e6e22100" providerId="LiveId" clId="{BD2C1617-2D32-46AC-BFE5-D6966A72FFC0}" dt="2024-03-14T18:10:04.114" v="13930" actId="14100"/>
          <ac:spMkLst>
            <pc:docMk/>
            <pc:sldMk cId="1319644904" sldId="287"/>
            <ac:spMk id="6" creationId="{2C38D86B-805E-F4B6-8C2E-E4F761C8F23B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" creationId="{472A3073-29E2-7F0C-EA23-212D116E26E4}"/>
          </ac:spMkLst>
        </pc:spChg>
        <pc:spChg chg="add mod">
          <ac:chgData name="Garrett Wendel" userId="5de147c2e6e22100" providerId="LiveId" clId="{BD2C1617-2D32-46AC-BFE5-D6966A72FFC0}" dt="2024-03-14T18:09:46.421" v="13929" actId="1076"/>
          <ac:spMkLst>
            <pc:docMk/>
            <pc:sldMk cId="1319644904" sldId="287"/>
            <ac:spMk id="9" creationId="{0E9923C0-E5AB-CA2B-3499-D4B1098935D7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9" creationId="{5638326F-9605-77A1-509C-6F6980B7CB37}"/>
          </ac:spMkLst>
        </pc:spChg>
        <pc:spChg chg="add mod">
          <ac:chgData name="Garrett Wendel" userId="5de147c2e6e22100" providerId="LiveId" clId="{BD2C1617-2D32-46AC-BFE5-D6966A72FFC0}" dt="2024-03-14T18:11:08.759" v="13949" actId="1076"/>
          <ac:spMkLst>
            <pc:docMk/>
            <pc:sldMk cId="1319644904" sldId="287"/>
            <ac:spMk id="10" creationId="{67E55ACA-5C36-FE6B-9BEC-CF062E9C9149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1" creationId="{31BEAF5B-E5F7-0C4D-033B-8B758BCD556D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2" creationId="{00FFA22E-BC6D-8839-C360-061D6AD8B234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3" creationId="{88850CB4-02B1-1411-B4D7-81FC99AC86C5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4" creationId="{AB6F62FC-ADF2-A356-1E70-6A0AABA63D54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5" creationId="{05284B2F-7577-E89C-8120-1BC28D1424B0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6" creationId="{D8815A74-B53C-5784-B125-8EC53F393119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7" creationId="{A54F1E36-EFE8-97BA-C8D5-BF7633370CAB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8" creationId="{F8714822-0C63-A27D-9DE2-10AB78329C0F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19" creationId="{D8D6811F-6FDA-E26C-98B2-72D4F462C9AD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20" creationId="{37962A0A-FED7-F78E-27F7-6CA3F0B9B3A3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21" creationId="{906E3F01-675D-17A2-AB10-C75EF5847C77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22" creationId="{39C3A5F3-B18E-D699-451B-D8B4296F2D14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23" creationId="{FF648160-0649-02CB-335B-8F4C61187C5E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24" creationId="{73437A78-4E8C-1AF1-7013-EEEE62AD2A6E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25" creationId="{3F34E1D0-1B7F-EC25-5957-B39448807151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26" creationId="{E7C8DB14-7A09-9684-354E-8F03EA5714DA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29" creationId="{97F57FD3-CDBE-2478-8D61-1905FED5B381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30" creationId="{5096AA3D-3C49-59BD-34FC-D30D74E0AAE0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31" creationId="{0197D62E-B0AA-CC49-3F3A-7B5A0B17539A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34" creationId="{4C8025A8-8928-F835-7E34-FC24C2C68285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35" creationId="{EE0CCE4F-8252-8613-6184-C16D5D33C152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36" creationId="{1D721ABF-9E08-7C4C-A100-87142CC8D212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37" creationId="{EBE02544-D45D-C2D8-08C5-3A38B5F461A7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38" creationId="{D678E4A4-93BA-E2D0-621D-C5FD7F7B3384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39" creationId="{37B41CB3-50B3-D091-65D0-95A6DD463DC4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0" creationId="{53FECD4B-174B-4D31-1BEC-D4013436005A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1" creationId="{9E29A1FE-3F41-71F2-62D2-6415522F84F6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2" creationId="{EF02BA10-8FCB-93F0-DA21-9D77153D4FB1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4" creationId="{0591D688-AEC8-C034-B8C6-5E65F869D091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5" creationId="{07112D69-ECD6-FF9E-FEB3-EEBCFAA09884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6" creationId="{75244020-61D8-68BF-B2E6-23AE3A6F4EE3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7" creationId="{AE5E5428-F5FE-BF62-AED5-40BE9C4A6753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8" creationId="{B9367025-C11C-5374-C49A-1D9EDF299A27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49" creationId="{AD392E41-DD96-F88B-0873-1E588CEEA0F7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0" creationId="{9BC55435-2C1F-4660-9A75-3B855A6DE4CF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1" creationId="{EC2BDDB1-8B15-F671-D856-08701DAE76F9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2" creationId="{DEA8463F-0F6E-E48A-4291-88A8D15D207E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3" creationId="{E9471BB2-F812-D1CA-65D5-BD7418A4ACCF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4" creationId="{8F5B9550-ED37-C141-11CF-1EC0D51A764F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5" creationId="{AE4EB064-6BBE-8487-6C99-157BE3E6542A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6" creationId="{B07004CF-5702-034D-F920-8362BF24BF38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8" creationId="{BAC71549-D2F8-F155-A6C7-BCECCB1C36C7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59" creationId="{D9093173-A53D-285B-CF39-2A030E7C597B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0" creationId="{4E51068F-9868-1C2F-AB5E-25D80D596CC7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1" creationId="{B4FEF00C-B4F4-7822-F03A-2CA913980DF4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2" creationId="{A5402A4F-309C-9507-B814-C52EA14044F0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3" creationId="{23BA6D21-FE97-DA78-02A9-E5C3B2EE34CB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4" creationId="{CC948AEF-DD54-5A64-67E8-DF46FEB62709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5" creationId="{D40DD0DC-A2F8-47E2-E847-43621780D746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6" creationId="{609A4D5C-7B40-0786-B883-84F034B0B2CA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7" creationId="{FBC2BC62-A4D6-8E3C-636F-80EC546223EE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8" creationId="{3F35678A-783D-482A-0BB9-48B4EDD34FF2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69" creationId="{BDDF3A57-4F29-6110-85BB-35E91151E955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70" creationId="{C4767CFC-D854-5405-5DF2-339F667BF053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71" creationId="{4F9B18C6-7F80-E1F9-C489-3FE218D4A4F0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72" creationId="{7AE89650-4797-ACDA-909A-99145B98212C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73" creationId="{7CD67BBF-4F25-1201-19CB-EEDC03E95992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74" creationId="{EE7DB604-D443-44E6-ACD4-00E98AAE71F0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82" creationId="{F08C6436-EE3C-512C-723C-9E80A606898D}"/>
          </ac:spMkLst>
        </pc:spChg>
        <pc:spChg chg="del">
          <ac:chgData name="Garrett Wendel" userId="5de147c2e6e22100" providerId="LiveId" clId="{BD2C1617-2D32-46AC-BFE5-D6966A72FFC0}" dt="2024-03-08T13:20:30.927" v="3564" actId="478"/>
          <ac:spMkLst>
            <pc:docMk/>
            <pc:sldMk cId="1319644904" sldId="287"/>
            <ac:spMk id="83" creationId="{F5FB4544-67C8-CB73-77F3-1E2C25F1FE81}"/>
          </ac:spMkLst>
        </pc:spChg>
        <pc:grpChg chg="add mod">
          <ac:chgData name="Garrett Wendel" userId="5de147c2e6e22100" providerId="LiveId" clId="{BD2C1617-2D32-46AC-BFE5-D6966A72FFC0}" dt="2024-03-14T18:09:31.720" v="13925" actId="14100"/>
          <ac:grpSpMkLst>
            <pc:docMk/>
            <pc:sldMk cId="1319644904" sldId="287"/>
            <ac:grpSpMk id="8" creationId="{EFA9127D-77E2-ADFB-4999-08DD577F0EE9}"/>
          </ac:grpSpMkLst>
        </pc:grpChg>
        <pc:grpChg chg="del">
          <ac:chgData name="Garrett Wendel" userId="5de147c2e6e22100" providerId="LiveId" clId="{BD2C1617-2D32-46AC-BFE5-D6966A72FFC0}" dt="2024-03-08T13:20:30.927" v="3564" actId="478"/>
          <ac:grpSpMkLst>
            <pc:docMk/>
            <pc:sldMk cId="1319644904" sldId="287"/>
            <ac:grpSpMk id="84" creationId="{294EE143-F08D-C905-7541-D78BB4C59B4F}"/>
          </ac:grpSpMkLst>
        </pc:grpChg>
        <pc:picChg chg="add mod">
          <ac:chgData name="Garrett Wendel" userId="5de147c2e6e22100" providerId="LiveId" clId="{BD2C1617-2D32-46AC-BFE5-D6966A72FFC0}" dt="2024-03-14T18:04:52.256" v="13921" actId="164"/>
          <ac:picMkLst>
            <pc:docMk/>
            <pc:sldMk cId="1319644904" sldId="287"/>
            <ac:picMk id="5" creationId="{7CE3C582-C520-9BE2-CDCB-AF8E778F27FB}"/>
          </ac:picMkLst>
        </pc:picChg>
        <pc:picChg chg="add del mod">
          <ac:chgData name="Garrett Wendel" userId="5de147c2e6e22100" providerId="LiveId" clId="{BD2C1617-2D32-46AC-BFE5-D6966A72FFC0}" dt="2024-03-14T18:03:47.278" v="13906" actId="478"/>
          <ac:picMkLst>
            <pc:docMk/>
            <pc:sldMk cId="1319644904" sldId="287"/>
            <ac:picMk id="7" creationId="{9D6B9C0B-F640-5A5D-8F67-F96BFFE817F5}"/>
          </ac:picMkLst>
        </pc:picChg>
        <pc:picChg chg="add del mod">
          <ac:chgData name="Garrett Wendel" userId="5de147c2e6e22100" providerId="LiveId" clId="{BD2C1617-2D32-46AC-BFE5-D6966A72FFC0}" dt="2024-03-08T13:23:37.899" v="3568" actId="478"/>
          <ac:picMkLst>
            <pc:docMk/>
            <pc:sldMk cId="1319644904" sldId="287"/>
            <ac:picMk id="3074" creationId="{910210D1-9A7C-7C73-FDC0-FF52E66A8A4E}"/>
          </ac:picMkLst>
        </pc:picChg>
        <pc:cxnChg chg="del">
          <ac:chgData name="Garrett Wendel" userId="5de147c2e6e22100" providerId="LiveId" clId="{BD2C1617-2D32-46AC-BFE5-D6966A72FFC0}" dt="2024-03-08T13:20:30.927" v="3564" actId="478"/>
          <ac:cxnSpMkLst>
            <pc:docMk/>
            <pc:sldMk cId="1319644904" sldId="287"/>
            <ac:cxnSpMk id="76" creationId="{F23F7943-BB48-48EA-780C-95E1738AB740}"/>
          </ac:cxnSpMkLst>
        </pc:cxnChg>
        <pc:cxnChg chg="del">
          <ac:chgData name="Garrett Wendel" userId="5de147c2e6e22100" providerId="LiveId" clId="{BD2C1617-2D32-46AC-BFE5-D6966A72FFC0}" dt="2024-03-08T13:20:30.927" v="3564" actId="478"/>
          <ac:cxnSpMkLst>
            <pc:docMk/>
            <pc:sldMk cId="1319644904" sldId="287"/>
            <ac:cxnSpMk id="77" creationId="{262BCC06-E79F-FFA1-CF99-113DD631350A}"/>
          </ac:cxnSpMkLst>
        </pc:cxnChg>
        <pc:cxnChg chg="del">
          <ac:chgData name="Garrett Wendel" userId="5de147c2e6e22100" providerId="LiveId" clId="{BD2C1617-2D32-46AC-BFE5-D6966A72FFC0}" dt="2024-03-08T13:20:30.927" v="3564" actId="478"/>
          <ac:cxnSpMkLst>
            <pc:docMk/>
            <pc:sldMk cId="1319644904" sldId="287"/>
            <ac:cxnSpMk id="79" creationId="{87971076-5C4A-25DB-F0AF-20E81A746C12}"/>
          </ac:cxnSpMkLst>
        </pc:cxnChg>
      </pc:sldChg>
      <pc:sldChg chg="add del">
        <pc:chgData name="Garrett Wendel" userId="5de147c2e6e22100" providerId="LiveId" clId="{BD2C1617-2D32-46AC-BFE5-D6966A72FFC0}" dt="2024-03-11T07:35:16.470" v="6351" actId="47"/>
        <pc:sldMkLst>
          <pc:docMk/>
          <pc:sldMk cId="528493613" sldId="288"/>
        </pc:sldMkLst>
      </pc:sldChg>
      <pc:sldChg chg="modSp add del mod">
        <pc:chgData name="Garrett Wendel" userId="5de147c2e6e22100" providerId="LiveId" clId="{BD2C1617-2D32-46AC-BFE5-D6966A72FFC0}" dt="2024-03-11T03:54:34.268" v="5225" actId="47"/>
        <pc:sldMkLst>
          <pc:docMk/>
          <pc:sldMk cId="1642380772" sldId="288"/>
        </pc:sldMkLst>
        <pc:spChg chg="mod">
          <ac:chgData name="Garrett Wendel" userId="5de147c2e6e22100" providerId="LiveId" clId="{BD2C1617-2D32-46AC-BFE5-D6966A72FFC0}" dt="2024-03-08T14:00:32.171" v="5092"/>
          <ac:spMkLst>
            <pc:docMk/>
            <pc:sldMk cId="1642380772" sldId="288"/>
            <ac:spMk id="5" creationId="{F42BEFD8-D9E2-4F62-B113-3C54CB771EE0}"/>
          </ac:spMkLst>
        </pc:spChg>
        <pc:spChg chg="mod">
          <ac:chgData name="Garrett Wendel" userId="5de147c2e6e22100" providerId="LiveId" clId="{BD2C1617-2D32-46AC-BFE5-D6966A72FFC0}" dt="2024-03-08T14:00:45.365" v="5096" actId="1076"/>
          <ac:spMkLst>
            <pc:docMk/>
            <pc:sldMk cId="1642380772" sldId="288"/>
            <ac:spMk id="14" creationId="{6382C0A5-7514-4D8B-8076-508CE40823BB}"/>
          </ac:spMkLst>
        </pc:spChg>
      </pc:sldChg>
      <pc:sldChg chg="addSp delSp modSp add mod ord">
        <pc:chgData name="Garrett Wendel" userId="5de147c2e6e22100" providerId="LiveId" clId="{BD2C1617-2D32-46AC-BFE5-D6966A72FFC0}" dt="2024-03-14T18:02:22.662" v="13905"/>
        <pc:sldMkLst>
          <pc:docMk/>
          <pc:sldMk cId="1309225610" sldId="289"/>
        </pc:sldMkLst>
        <pc:spChg chg="mod">
          <ac:chgData name="Garrett Wendel" userId="5de147c2e6e22100" providerId="LiveId" clId="{BD2C1617-2D32-46AC-BFE5-D6966A72FFC0}" dt="2024-03-11T18:16:17.219" v="13350" actId="20577"/>
          <ac:spMkLst>
            <pc:docMk/>
            <pc:sldMk cId="1309225610" sldId="289"/>
            <ac:spMk id="2" creationId="{EE6F6CCE-8C8C-C5ED-A8E8-9E7B5F797DE2}"/>
          </ac:spMkLst>
        </pc:spChg>
        <pc:spChg chg="mod">
          <ac:chgData name="Garrett Wendel" userId="5de147c2e6e22100" providerId="LiveId" clId="{BD2C1617-2D32-46AC-BFE5-D6966A72FFC0}" dt="2024-03-11T07:55:08.639" v="7029" actId="20577"/>
          <ac:spMkLst>
            <pc:docMk/>
            <pc:sldMk cId="1309225610" sldId="289"/>
            <ac:spMk id="3" creationId="{97F3FB31-6C54-AB82-0348-5A9D75F74263}"/>
          </ac:spMkLst>
        </pc:spChg>
        <pc:spChg chg="add del mod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4" creationId="{AB84E5DA-90C1-7660-A6F0-2A9E98893442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6" creationId="{69E82875-0692-97B3-ADB1-9426A86CFEF5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7" creationId="{2BC4E963-F700-4722-07A6-C9377BF0E558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8" creationId="{FF17889F-BC39-C751-A58B-017511C56F8A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9" creationId="{DDCE0EE7-53B8-EE4F-035C-DE54E7797899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0" creationId="{213D5667-75F4-07C2-AF69-7F4E67A06636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1" creationId="{8CC621B4-9B7F-5A0B-EA65-ABF9B40F8197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2" creationId="{734F01B6-4B73-29B4-416B-E2F49A581AC5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3" creationId="{0ECF7C20-2856-C77D-F895-3B31E54CDB94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4" creationId="{DA5DD354-BD5C-7882-31BF-D31D75483C5F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5" creationId="{BB8798C5-54B8-11BF-0C80-D2EC4601481C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6" creationId="{FB75B167-FCD3-58CF-882A-AB098A05B5ED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7" creationId="{6A59AFB0-2216-DEB7-8F3F-7D5175BCC0A8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8" creationId="{6E408470-9BA5-EEBA-B0F5-79FAD2B4ED68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19" creationId="{CCEB1167-2021-22B0-43A8-BEE4E5CD9537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0" creationId="{8F9195E8-C567-C31F-4B4B-C67B3E7FE50E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1" creationId="{402D7E70-B91D-3FDC-3487-0BBA3396FAB7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2" creationId="{57D7FD76-7BFF-BDF0-8A22-9FFA561203A0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3" creationId="{50EE58BC-3EDB-1C0A-BA18-9AF8FBAD87E7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4" creationId="{11603C25-10E8-1237-AC70-65EFEA45A4A9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5" creationId="{C57FAA12-B15E-D278-6FDD-20DBF231E7FA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6" creationId="{C78516E3-1A76-1EF9-6E33-66276DAF6647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7" creationId="{D86372FE-47BC-B447-7761-47EBE1271A10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8" creationId="{8E2DC7CF-8E41-69E1-AAC2-7BBCFDB7E56B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29" creationId="{2DE67821-B7AC-19B6-4DBF-CC1F810519D2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30" creationId="{5B55F8D2-5C25-B844-20F8-B86DB952A792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31" creationId="{59BCB303-1572-6254-C292-8B18DD215D77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32" creationId="{07E157E9-3B2F-C0E9-B02C-54F17E7D85F6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33" creationId="{F69AA6FB-5C10-53D9-7DB8-5F921EDFD899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34" creationId="{C22D5F7B-82AB-C53E-677A-84DA80CDB72A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35" creationId="{013F8AE9-25BC-4FDE-553E-EFD3C7E58D0F}"/>
          </ac:spMkLst>
        </pc:spChg>
        <pc:spChg chg="mod">
          <ac:chgData name="Garrett Wendel" userId="5de147c2e6e22100" providerId="LiveId" clId="{BD2C1617-2D32-46AC-BFE5-D6966A72FFC0}" dt="2024-03-11T07:54:50.614" v="7015"/>
          <ac:spMkLst>
            <pc:docMk/>
            <pc:sldMk cId="1309225610" sldId="289"/>
            <ac:spMk id="36" creationId="{B10A3A4A-7BC8-6DFF-ED82-2A916B80F394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37" creationId="{CD1108A2-6A9E-8ED4-A94A-EE48D4ED06C3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39" creationId="{E1C71CD8-8707-747B-FEF6-2073692CF6FB}"/>
          </ac:spMkLst>
        </pc:spChg>
        <pc:spChg chg="mod">
          <ac:chgData name="Garrett Wendel" userId="5de147c2e6e22100" providerId="LiveId" clId="{BD2C1617-2D32-46AC-BFE5-D6966A72FFC0}" dt="2024-03-11T07:55:24.960" v="7032"/>
          <ac:spMkLst>
            <pc:docMk/>
            <pc:sldMk cId="1309225610" sldId="289"/>
            <ac:spMk id="41" creationId="{4A080E36-FD2D-63DB-719E-193639D09C5C}"/>
          </ac:spMkLst>
        </pc:spChg>
        <pc:spChg chg="mod">
          <ac:chgData name="Garrett Wendel" userId="5de147c2e6e22100" providerId="LiveId" clId="{BD2C1617-2D32-46AC-BFE5-D6966A72FFC0}" dt="2024-03-11T07:55:24.960" v="7032"/>
          <ac:spMkLst>
            <pc:docMk/>
            <pc:sldMk cId="1309225610" sldId="289"/>
            <ac:spMk id="42" creationId="{D5F14F2B-09A2-4FC3-1196-ADB8A6DA174B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43" creationId="{E08FF25D-90E3-F822-EEF1-690F17444973}"/>
          </ac:spMkLst>
        </pc:spChg>
        <pc:spChg chg="mod">
          <ac:chgData name="Garrett Wendel" userId="5de147c2e6e22100" providerId="LiveId" clId="{BD2C1617-2D32-46AC-BFE5-D6966A72FFC0}" dt="2024-03-11T07:55:24.960" v="7032"/>
          <ac:spMkLst>
            <pc:docMk/>
            <pc:sldMk cId="1309225610" sldId="289"/>
            <ac:spMk id="44" creationId="{57BED3C6-BFDE-FA02-1281-BCFCF78613DF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46" creationId="{420851C4-D9CC-A370-256A-3106F4B6263A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47" creationId="{9825E189-C7E3-7166-0B23-CBC7A02E6D9D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48" creationId="{7E0EE082-BB87-4918-BCBA-6DE2746D843E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49" creationId="{4D1F34FD-B4BD-5280-FF1E-B6A1930990E8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0" creationId="{60298D81-50C5-B3E6-5952-23FD37E1EA4F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1" creationId="{E31238C8-097F-D46F-66BD-D16213A742CB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2" creationId="{C51FDA7E-FED7-B268-36C5-F83CA64BF2F5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3" creationId="{4D50D3BB-B0FA-7131-24BB-773DC3C95B7F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4" creationId="{D0A7F39B-5DE3-01CA-479B-A39FB0BCF9B9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5" creationId="{391A78E1-9A8D-A40F-4798-AAB73675EF75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6" creationId="{7B4ABD60-3800-287F-DBC0-B6DCA3787B18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7" creationId="{E5BEA0DC-151F-FA00-56B6-E037B87A09B2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8" creationId="{D6420257-C3A2-76FB-4D80-573CBA1B0D7B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59" creationId="{24BA9F7F-4002-928A-2096-C32B06A0341B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60" creationId="{51DB1B44-0DF3-7CB2-4002-785C53838CF6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61" creationId="{4C57A530-25C7-9E35-BA34-C55BFC619B9D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62" creationId="{5C800118-DECF-391B-1357-14E5153D0F77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63" creationId="{38AF68A0-9985-5C1E-F2A8-E3C6574E28B0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1024" creationId="{ADE987E8-9AF6-3750-EE7C-5C016724E5C1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1025" creationId="{350409C6-92EA-0896-C73B-44B1A7DC6E3D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1027" creationId="{794536FB-EF3E-D060-9332-BB00CA21B8FD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1028" creationId="{DBA069F3-7D21-3768-5392-12D489C7554D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1029" creationId="{9EB16285-54C8-A67D-3827-891333EFB457}"/>
          </ac:spMkLst>
        </pc:spChg>
        <pc:spChg chg="del">
          <ac:chgData name="Garrett Wendel" userId="5de147c2e6e22100" providerId="LiveId" clId="{BD2C1617-2D32-46AC-BFE5-D6966A72FFC0}" dt="2024-03-11T07:54:49.933" v="7014" actId="478"/>
          <ac:spMkLst>
            <pc:docMk/>
            <pc:sldMk cId="1309225610" sldId="289"/>
            <ac:spMk id="1030" creationId="{AA0000CD-2334-704B-3384-58E379A51A91}"/>
          </ac:spMkLst>
        </pc:spChg>
        <pc:spChg chg="add mod">
          <ac:chgData name="Garrett Wendel" userId="5de147c2e6e22100" providerId="LiveId" clId="{BD2C1617-2D32-46AC-BFE5-D6966A72FFC0}" dt="2024-03-11T08:05:02.769" v="7143"/>
          <ac:spMkLst>
            <pc:docMk/>
            <pc:sldMk cId="1309225610" sldId="289"/>
            <ac:spMk id="1041" creationId="{8BBB68B1-79BF-2FA7-6C4B-498CAC4A5300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44" creationId="{B3F74174-FF8B-F39B-1BBA-071F8BCECB12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45" creationId="{5A347125-4BC7-2115-4B21-A5B3DEC6075D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46" creationId="{35E51C82-6CE7-0A03-3675-61E9C9FA2247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53" creationId="{F7836CB9-CC11-03A6-AD7A-F77593721D39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54" creationId="{60A50A0C-BC0E-6C86-EB98-08F828EE9D28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55" creationId="{D96EB7AE-51F8-2123-A6DA-033059B4957A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56" creationId="{33F8E0DF-F1C1-E677-121D-089C394A88AD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57" creationId="{4DED0C6F-81D1-E005-CA1A-8E04ED8301F8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58" creationId="{4A0990E7-63B7-565A-8B43-1039DD698149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59" creationId="{76857E7B-4707-F2CB-1B78-3880CEF08025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0" creationId="{27269FE5-34C7-3232-9D4D-6D3CA6813FAD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1" creationId="{5F65A46A-8C09-5078-E038-CCF37CD00274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2" creationId="{11954027-D809-335E-3848-7FA79887B108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3" creationId="{3C130204-659A-55C6-7C2C-E5DC01C66F80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4" creationId="{F84F1B9D-79A2-1F24-5DED-0B6E9E5761B2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5" creationId="{8FF47D57-914D-8346-DA31-16010E881DF8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6" creationId="{6FD83A79-A549-765A-459A-CB0E3BB1E4C3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7" creationId="{188612D7-9401-3542-6220-6105E9774FE3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8" creationId="{73853FC3-CB2C-F521-1370-BDE6E0C5A0F8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69" creationId="{9E1CFB4F-4B7F-6DDE-0435-5FE1BFF2F897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0" creationId="{428BF4CE-D5EE-44F4-2676-1BFDC834218A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1" creationId="{B3729648-411A-9150-DAB9-A36CE5258E0B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2" creationId="{F090C37A-0831-0631-5853-85D916FA1D92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3" creationId="{5DA84448-87CB-71CA-89E6-90D171E05295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4" creationId="{FEA8A870-E512-E737-D46F-5EE78EA000C5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5" creationId="{3539D550-4602-8D12-3927-12A66D0CB094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6" creationId="{A9BFBCE0-3B29-25E0-B5FB-C9EC5B9EA755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7" creationId="{F036D1B4-6C74-F350-5437-3DF243A141DB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8" creationId="{8D63EECB-ED2F-E8D2-FD6E-BC608CCB02EE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79" creationId="{D59CF234-43EA-8F24-08FE-A6748D33D6C4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80" creationId="{FEE784EC-70D7-CF2D-D63B-A1292C3D65CA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81" creationId="{D1126FEF-F807-878F-07D9-B4FF29D869FC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82" creationId="{5E04A8F3-47E3-E65D-70CE-A943FF5CC880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83" creationId="{81EA99AE-E24A-7224-342E-F98C9B89C766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84" creationId="{B5F9D35E-EB72-658E-908B-B216E439A179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85" creationId="{68D20FBD-AEF6-0E97-5E36-99EBA92F58BA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86" creationId="{B0C0C919-C6C5-558D-E624-93E30FEE835A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1087" creationId="{B85F4FA8-CCE2-D78A-7F45-6D7D4BA08457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48" creationId="{CA25AEF4-15B5-B068-CC15-E04840F18336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49" creationId="{59C8654A-B6BE-A34A-5C86-4A1ED76D8DE9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1" creationId="{8045396F-A72C-F2D8-B0C4-AD9E8572F7E0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2" creationId="{7C8468FF-F6AB-4A43-74FD-3301F1046C8A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3" creationId="{5963129D-C79C-AFA6-30FB-4036E47540F9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4" creationId="{8A2DE263-184C-D57D-D42F-94663079487E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5" creationId="{476BF968-3A4C-9C06-7750-8F03A0007D80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6" creationId="{66CBF9E2-75C3-FF72-8D17-67A1F5071565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7" creationId="{84111B67-3C5F-CA9E-AFB5-C76A276A8B49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8" creationId="{FACCCE53-5B0E-D1EC-CCA4-C601C9FC2472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59" creationId="{942AC2E3-616C-112B-DF41-D983E9C5754C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0" creationId="{3C1E42B8-5515-DAF0-A2BA-F93B24711FB8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1" creationId="{C71FB703-ED52-ED93-2A87-B64A33E48628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2" creationId="{6CC2B4C7-DDDB-06E4-F80F-FD171AECD7C0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3" creationId="{EF5C0718-920B-FF6D-0392-E1B8AB6789AA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4" creationId="{772BFCB8-A19E-1259-8BD1-AB108513DD35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5" creationId="{F53E16B2-EBF7-2A43-0FB3-88AB31F33A30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6" creationId="{50988449-9143-2742-99BF-85B581D196EA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7" creationId="{014D4CE7-FA3C-D057-B558-63397E89566E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8" creationId="{A02BDA9A-D26F-23BE-0449-8EC91570D9A9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69" creationId="{7567E3AF-0511-48A3-C3B9-9ADE93E24395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70" creationId="{B9807F25-A49D-3D49-D19C-895662EED91F}"/>
          </ac:spMkLst>
        </pc:spChg>
        <pc:spChg chg="mod">
          <ac:chgData name="Garrett Wendel" userId="5de147c2e6e22100" providerId="LiveId" clId="{BD2C1617-2D32-46AC-BFE5-D6966A72FFC0}" dt="2024-03-11T08:05:13.788" v="7144"/>
          <ac:spMkLst>
            <pc:docMk/>
            <pc:sldMk cId="1309225610" sldId="289"/>
            <ac:spMk id="2071" creationId="{B189E172-AC76-0B4B-C371-F61C7F653650}"/>
          </ac:spMkLst>
        </pc:spChg>
        <pc:grpChg chg="add del mod">
          <ac:chgData name="Garrett Wendel" userId="5de147c2e6e22100" providerId="LiveId" clId="{BD2C1617-2D32-46AC-BFE5-D6966A72FFC0}" dt="2024-03-11T08:04:59.343" v="7141" actId="478"/>
          <ac:grpSpMkLst>
            <pc:docMk/>
            <pc:sldMk cId="1309225610" sldId="289"/>
            <ac:grpSpMk id="5" creationId="{5A410753-BEB8-CF46-4D98-E79DFC3F8BD6}"/>
          </ac:grpSpMkLst>
        </pc:grpChg>
        <pc:grpChg chg="add del mod">
          <ac:chgData name="Garrett Wendel" userId="5de147c2e6e22100" providerId="LiveId" clId="{BD2C1617-2D32-46AC-BFE5-D6966A72FFC0}" dt="2024-03-11T08:05:02.092" v="7142" actId="478"/>
          <ac:grpSpMkLst>
            <pc:docMk/>
            <pc:sldMk cId="1309225610" sldId="289"/>
            <ac:grpSpMk id="38" creationId="{636E07D2-8D41-C71A-6AF2-FF50C29DB56F}"/>
          </ac:grpSpMkLst>
        </pc:grpChg>
        <pc:grpChg chg="mod">
          <ac:chgData name="Garrett Wendel" userId="5de147c2e6e22100" providerId="LiveId" clId="{BD2C1617-2D32-46AC-BFE5-D6966A72FFC0}" dt="2024-03-11T07:55:24.960" v="7032"/>
          <ac:grpSpMkLst>
            <pc:docMk/>
            <pc:sldMk cId="1309225610" sldId="289"/>
            <ac:grpSpMk id="40" creationId="{5E3AC12E-A575-C2B3-B6E5-DCDAFBFFFC4A}"/>
          </ac:grpSpMkLst>
        </pc:grpChg>
        <pc:grpChg chg="del">
          <ac:chgData name="Garrett Wendel" userId="5de147c2e6e22100" providerId="LiveId" clId="{BD2C1617-2D32-46AC-BFE5-D6966A72FFC0}" dt="2024-03-11T07:55:17.356" v="7031" actId="478"/>
          <ac:grpSpMkLst>
            <pc:docMk/>
            <pc:sldMk cId="1309225610" sldId="289"/>
            <ac:grpSpMk id="1031" creationId="{F07813A7-0AD7-3A25-9CDA-78435BBC336F}"/>
          </ac:grpSpMkLst>
        </pc:grpChg>
        <pc:grpChg chg="add mod">
          <ac:chgData name="Garrett Wendel" userId="5de147c2e6e22100" providerId="LiveId" clId="{BD2C1617-2D32-46AC-BFE5-D6966A72FFC0}" dt="2024-03-11T08:05:13.788" v="7144"/>
          <ac:grpSpMkLst>
            <pc:docMk/>
            <pc:sldMk cId="1309225610" sldId="289"/>
            <ac:grpSpMk id="1042" creationId="{9060D5C6-657F-39D8-87C0-AB401BC1F714}"/>
          </ac:grpSpMkLst>
        </pc:grpChg>
        <pc:grpChg chg="mod">
          <ac:chgData name="Garrett Wendel" userId="5de147c2e6e22100" providerId="LiveId" clId="{BD2C1617-2D32-46AC-BFE5-D6966A72FFC0}" dt="2024-03-11T08:05:13.788" v="7144"/>
          <ac:grpSpMkLst>
            <pc:docMk/>
            <pc:sldMk cId="1309225610" sldId="289"/>
            <ac:grpSpMk id="1043" creationId="{56D72D3E-6D72-D094-BE33-9EA310383D7B}"/>
          </ac:grpSpMkLst>
        </pc:grpChg>
        <pc:grpChg chg="add mod">
          <ac:chgData name="Garrett Wendel" userId="5de147c2e6e22100" providerId="LiveId" clId="{BD2C1617-2D32-46AC-BFE5-D6966A72FFC0}" dt="2024-03-11T08:05:13.788" v="7144"/>
          <ac:grpSpMkLst>
            <pc:docMk/>
            <pc:sldMk cId="1309225610" sldId="289"/>
            <ac:grpSpMk id="1050" creationId="{C2DFD113-CB50-E4D4-2DEE-754D263D489C}"/>
          </ac:grpSpMkLst>
        </pc:grpChg>
        <pc:grpChg chg="mod">
          <ac:chgData name="Garrett Wendel" userId="5de147c2e6e22100" providerId="LiveId" clId="{BD2C1617-2D32-46AC-BFE5-D6966A72FFC0}" dt="2024-03-11T08:05:13.788" v="7144"/>
          <ac:grpSpMkLst>
            <pc:docMk/>
            <pc:sldMk cId="1309225610" sldId="289"/>
            <ac:grpSpMk id="1051" creationId="{E1A4FE9E-F09D-ADB0-B771-97A8F206EEFF}"/>
          </ac:grpSpMkLst>
        </pc:grpChg>
        <pc:grpChg chg="mod">
          <ac:chgData name="Garrett Wendel" userId="5de147c2e6e22100" providerId="LiveId" clId="{BD2C1617-2D32-46AC-BFE5-D6966A72FFC0}" dt="2024-03-11T08:05:13.788" v="7144"/>
          <ac:grpSpMkLst>
            <pc:docMk/>
            <pc:sldMk cId="1309225610" sldId="289"/>
            <ac:grpSpMk id="1052" creationId="{5E7DE144-4422-BA40-5743-E19A7CB3FCED}"/>
          </ac:grpSpMkLst>
        </pc:grpChg>
        <pc:picChg chg="del">
          <ac:chgData name="Garrett Wendel" userId="5de147c2e6e22100" providerId="LiveId" clId="{BD2C1617-2D32-46AC-BFE5-D6966A72FFC0}" dt="2024-03-11T07:35:21.767" v="6353" actId="478"/>
          <ac:picMkLst>
            <pc:docMk/>
            <pc:sldMk cId="1309225610" sldId="289"/>
            <ac:picMk id="1026" creationId="{5CA0DE3F-922A-1529-66CA-4C4A8D370F87}"/>
          </ac:picMkLst>
        </pc:picChg>
        <pc:picChg chg="del">
          <ac:chgData name="Garrett Wendel" userId="5de147c2e6e22100" providerId="LiveId" clId="{BD2C1617-2D32-46AC-BFE5-D6966A72FFC0}" dt="2024-03-11T07:35:20.210" v="6352" actId="478"/>
          <ac:picMkLst>
            <pc:docMk/>
            <pc:sldMk cId="1309225610" sldId="289"/>
            <ac:picMk id="2050" creationId="{3FFE9DDF-A3DB-49C0-69B6-D70B78567A46}"/>
          </ac:picMkLst>
        </pc:picChg>
        <pc:cxnChg chg="mod">
          <ac:chgData name="Garrett Wendel" userId="5de147c2e6e22100" providerId="LiveId" clId="{BD2C1617-2D32-46AC-BFE5-D6966A72FFC0}" dt="2024-03-11T07:55:24.960" v="7032"/>
          <ac:cxnSpMkLst>
            <pc:docMk/>
            <pc:sldMk cId="1309225610" sldId="289"/>
            <ac:cxnSpMk id="45" creationId="{796A7EAC-40C2-90FB-F7E4-B4A9577A8C64}"/>
          </ac:cxnSpMkLst>
        </pc:cxnChg>
        <pc:cxnChg chg="mod">
          <ac:chgData name="Garrett Wendel" userId="5de147c2e6e22100" providerId="LiveId" clId="{BD2C1617-2D32-46AC-BFE5-D6966A72FFC0}" dt="2024-03-11T07:55:24.960" v="7032"/>
          <ac:cxnSpMkLst>
            <pc:docMk/>
            <pc:sldMk cId="1309225610" sldId="289"/>
            <ac:cxnSpMk id="1039" creationId="{6636D46D-3ABB-840B-14D3-4D5EE7526D60}"/>
          </ac:cxnSpMkLst>
        </pc:cxnChg>
        <pc:cxnChg chg="mod">
          <ac:chgData name="Garrett Wendel" userId="5de147c2e6e22100" providerId="LiveId" clId="{BD2C1617-2D32-46AC-BFE5-D6966A72FFC0}" dt="2024-03-11T07:55:24.960" v="7032"/>
          <ac:cxnSpMkLst>
            <pc:docMk/>
            <pc:sldMk cId="1309225610" sldId="289"/>
            <ac:cxnSpMk id="1040" creationId="{BB5C0649-E475-C18D-3AB0-CD78049735B6}"/>
          </ac:cxnSpMkLst>
        </pc:cxnChg>
        <pc:cxnChg chg="mod">
          <ac:chgData name="Garrett Wendel" userId="5de147c2e6e22100" providerId="LiveId" clId="{BD2C1617-2D32-46AC-BFE5-D6966A72FFC0}" dt="2024-03-11T08:05:13.788" v="7144"/>
          <ac:cxnSpMkLst>
            <pc:docMk/>
            <pc:sldMk cId="1309225610" sldId="289"/>
            <ac:cxnSpMk id="1047" creationId="{454776FC-1960-AB55-D453-17D123D808CE}"/>
          </ac:cxnSpMkLst>
        </pc:cxnChg>
        <pc:cxnChg chg="mod">
          <ac:chgData name="Garrett Wendel" userId="5de147c2e6e22100" providerId="LiveId" clId="{BD2C1617-2D32-46AC-BFE5-D6966A72FFC0}" dt="2024-03-11T08:05:13.788" v="7144"/>
          <ac:cxnSpMkLst>
            <pc:docMk/>
            <pc:sldMk cId="1309225610" sldId="289"/>
            <ac:cxnSpMk id="1048" creationId="{5AF1B561-C469-F3BA-BAB5-F8220F9FB623}"/>
          </ac:cxnSpMkLst>
        </pc:cxnChg>
        <pc:cxnChg chg="mod">
          <ac:chgData name="Garrett Wendel" userId="5de147c2e6e22100" providerId="LiveId" clId="{BD2C1617-2D32-46AC-BFE5-D6966A72FFC0}" dt="2024-03-11T08:05:13.788" v="7144"/>
          <ac:cxnSpMkLst>
            <pc:docMk/>
            <pc:sldMk cId="1309225610" sldId="289"/>
            <ac:cxnSpMk id="1049" creationId="{D50DBA0E-E259-CE26-B45D-FF9C799356B1}"/>
          </ac:cxnSpMkLst>
        </pc:cxnChg>
      </pc:sldChg>
      <pc:sldChg chg="modSp add">
        <pc:chgData name="Garrett Wendel" userId="5de147c2e6e22100" providerId="LiveId" clId="{BD2C1617-2D32-46AC-BFE5-D6966A72FFC0}" dt="2024-03-11T08:44:23.899" v="7667"/>
        <pc:sldMkLst>
          <pc:docMk/>
          <pc:sldMk cId="2233869660" sldId="334"/>
        </pc:sldMkLst>
        <pc:spChg chg="mod">
          <ac:chgData name="Garrett Wendel" userId="5de147c2e6e22100" providerId="LiveId" clId="{BD2C1617-2D32-46AC-BFE5-D6966A72FFC0}" dt="2024-03-11T08:44:23.899" v="7667"/>
          <ac:spMkLst>
            <pc:docMk/>
            <pc:sldMk cId="2233869660" sldId="334"/>
            <ac:spMk id="5" creationId="{F42BEFD8-D9E2-4F62-B113-3C54CB771EE0}"/>
          </ac:spMkLst>
        </pc:spChg>
      </pc:sldChg>
      <pc:sldChg chg="modSp add">
        <pc:chgData name="Garrett Wendel" userId="5de147c2e6e22100" providerId="LiveId" clId="{BD2C1617-2D32-46AC-BFE5-D6966A72FFC0}" dt="2024-03-11T08:44:23.899" v="7667"/>
        <pc:sldMkLst>
          <pc:docMk/>
          <pc:sldMk cId="739041157" sldId="369"/>
        </pc:sldMkLst>
        <pc:spChg chg="mod">
          <ac:chgData name="Garrett Wendel" userId="5de147c2e6e22100" providerId="LiveId" clId="{BD2C1617-2D32-46AC-BFE5-D6966A72FFC0}" dt="2024-03-11T08:44:23.899" v="7667"/>
          <ac:spMkLst>
            <pc:docMk/>
            <pc:sldMk cId="739041157" sldId="369"/>
            <ac:spMk id="5" creationId="{A0D938B2-AD27-44E9-90E5-3B13B8F5FD11}"/>
          </ac:spMkLst>
        </pc:spChg>
      </pc:sldChg>
      <pc:sldChg chg="modSp add mod">
        <pc:chgData name="Garrett Wendel" userId="5de147c2e6e22100" providerId="LiveId" clId="{BD2C1617-2D32-46AC-BFE5-D6966A72FFC0}" dt="2024-03-15T09:57:36.087" v="14435" actId="20577"/>
        <pc:sldMkLst>
          <pc:docMk/>
          <pc:sldMk cId="716810955" sldId="384"/>
        </pc:sldMkLst>
        <pc:spChg chg="mod">
          <ac:chgData name="Garrett Wendel" userId="5de147c2e6e22100" providerId="LiveId" clId="{BD2C1617-2D32-46AC-BFE5-D6966A72FFC0}" dt="2024-03-15T09:57:36.087" v="14435" actId="20577"/>
          <ac:spMkLst>
            <pc:docMk/>
            <pc:sldMk cId="716810955" sldId="384"/>
            <ac:spMk id="2" creationId="{A4C81030-926A-9B11-EE60-5A1EABB5D9C0}"/>
          </ac:spMkLst>
        </pc:spChg>
        <pc:spChg chg="mod">
          <ac:chgData name="Garrett Wendel" userId="5de147c2e6e22100" providerId="LiveId" clId="{BD2C1617-2D32-46AC-BFE5-D6966A72FFC0}" dt="2024-03-11T11:45:15.928" v="12797"/>
          <ac:spMkLst>
            <pc:docMk/>
            <pc:sldMk cId="716810955" sldId="384"/>
            <ac:spMk id="5" creationId="{A0D938B2-AD27-44E9-90E5-3B13B8F5FD11}"/>
          </ac:spMkLst>
        </pc:spChg>
      </pc:sldChg>
      <pc:sldMasterChg chg="addSp delSp modSp mod modSldLayout">
        <pc:chgData name="Garrett Wendel" userId="5de147c2e6e22100" providerId="LiveId" clId="{BD2C1617-2D32-46AC-BFE5-D6966A72FFC0}" dt="2024-03-08T08:18:00.904" v="1974" actId="1038"/>
        <pc:sldMasterMkLst>
          <pc:docMk/>
          <pc:sldMasterMk cId="1157303979" sldId="2147483648"/>
        </pc:sldMasterMkLst>
        <pc:spChg chg="del mod">
          <ac:chgData name="Garrett Wendel" userId="5de147c2e6e22100" providerId="LiveId" clId="{BD2C1617-2D32-46AC-BFE5-D6966A72FFC0}" dt="2024-03-08T05:26:54.212" v="18" actId="478"/>
          <ac:spMkLst>
            <pc:docMk/>
            <pc:sldMasterMk cId="1157303979" sldId="2147483648"/>
            <ac:spMk id="9" creationId="{00000000-0000-0000-0000-000000000000}"/>
          </ac:spMkLst>
        </pc:spChg>
        <pc:picChg chg="add del mod">
          <ac:chgData name="Garrett Wendel" userId="5de147c2e6e22100" providerId="LiveId" clId="{BD2C1617-2D32-46AC-BFE5-D6966A72FFC0}" dt="2024-03-08T08:18:00.904" v="1974" actId="1038"/>
          <ac:picMkLst>
            <pc:docMk/>
            <pc:sldMasterMk cId="1157303979" sldId="2147483648"/>
            <ac:picMk id="7" creationId="{42B06A77-A5EE-61BE-0C25-437723474F9A}"/>
          </ac:picMkLst>
        </pc:picChg>
        <pc:picChg chg="add mod">
          <ac:chgData name="Garrett Wendel" userId="5de147c2e6e22100" providerId="LiveId" clId="{BD2C1617-2D32-46AC-BFE5-D6966A72FFC0}" dt="2024-03-08T05:34:21.111" v="138" actId="1076"/>
          <ac:picMkLst>
            <pc:docMk/>
            <pc:sldMasterMk cId="1157303979" sldId="2147483648"/>
            <ac:picMk id="10" creationId="{D85533DD-1D98-722A-D45D-7F29AB68DF30}"/>
          </ac:picMkLst>
        </pc:picChg>
        <pc:sldLayoutChg chg="addSp delSp modSp mod">
          <pc:chgData name="Garrett Wendel" userId="5de147c2e6e22100" providerId="LiveId" clId="{BD2C1617-2D32-46AC-BFE5-D6966A72FFC0}" dt="2024-03-08T08:05:59.878" v="1802" actId="14100"/>
          <pc:sldLayoutMkLst>
            <pc:docMk/>
            <pc:sldMasterMk cId="1157303979" sldId="2147483648"/>
            <pc:sldLayoutMk cId="4081496050" sldId="2147483650"/>
          </pc:sldLayoutMkLst>
          <pc:spChg chg="del mod">
            <ac:chgData name="Garrett Wendel" userId="5de147c2e6e22100" providerId="LiveId" clId="{BD2C1617-2D32-46AC-BFE5-D6966A72FFC0}" dt="2024-03-08T08:04:14.460" v="1791" actId="478"/>
            <ac:spMkLst>
              <pc:docMk/>
              <pc:sldMasterMk cId="1157303979" sldId="2147483648"/>
              <pc:sldLayoutMk cId="4081496050" sldId="2147483650"/>
              <ac:spMk id="2" creationId="{00000000-0000-0000-0000-000000000000}"/>
            </ac:spMkLst>
          </pc:spChg>
          <pc:spChg chg="mod">
            <ac:chgData name="Garrett Wendel" userId="5de147c2e6e22100" providerId="LiveId" clId="{BD2C1617-2D32-46AC-BFE5-D6966A72FFC0}" dt="2024-03-08T08:05:59.878" v="1802" actId="14100"/>
            <ac:spMkLst>
              <pc:docMk/>
              <pc:sldMasterMk cId="1157303979" sldId="2147483648"/>
              <pc:sldLayoutMk cId="4081496050" sldId="2147483650"/>
              <ac:spMk id="3" creationId="{00000000-0000-0000-0000-000000000000}"/>
            </ac:spMkLst>
          </pc:spChg>
          <pc:spChg chg="add mod">
            <ac:chgData name="Garrett Wendel" userId="5de147c2e6e22100" providerId="LiveId" clId="{BD2C1617-2D32-46AC-BFE5-D6966A72FFC0}" dt="2024-03-08T08:05:56.317" v="1801" actId="14100"/>
            <ac:spMkLst>
              <pc:docMk/>
              <pc:sldMasterMk cId="1157303979" sldId="2147483648"/>
              <pc:sldLayoutMk cId="4081496050" sldId="2147483650"/>
              <ac:spMk id="4" creationId="{5FB4D2E3-5534-0363-0EEE-6DE3BDC6D936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43A34-90D5-4B34-BED2-C2556C11AAE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9EEBB-ED59-45EE-94F8-A00B3D53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A8C40-71BB-42E5-9001-96A11323033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CAEE-CE33-4B9A-BC1D-E2668F76A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6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B67C-1DC4-7048-8F01-108CCE2CC1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C9D8E-B781-455D-9489-3A5C4A4D9D14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9D82-20C3-40A5-A820-1BB3D53279A0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097-9716-4D94-ABD8-451A9756AB9A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7072"/>
            <a:ext cx="10515600" cy="471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B4D2E3-5534-0363-0EEE-6DE3BDC6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170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4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D1D1-89CC-4D30-A421-39993E9E186B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F26B-6C04-4E83-9FA0-EBDA8889F5C0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3D2F-C8D9-4421-BCCB-5B43FF1BD27D}" type="datetime1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6F30-0BFB-4AE7-8E5E-DDD754248C39}" type="datetime1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2EC4-87EF-4AFB-B1D1-885728A0B41A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9FEE-C083-410F-8170-78648A612973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5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EBD5-E00F-47F4-A4C3-876DC0BE9F3B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3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BB423-6061-48DF-B249-33DE0875FAD0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9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9B8A-0457-4E1E-8FD2-4E3A912134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096001"/>
            <a:ext cx="121920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31" y="6184505"/>
            <a:ext cx="1510478" cy="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1004104" y="6272674"/>
            <a:ext cx="0" cy="4117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77" y="6207824"/>
            <a:ext cx="535351" cy="535589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52142" y="634113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699B8A-0457-4E1E-8FD2-4E3A9121342F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42B06A77-A5EE-61BE-0C25-437723474F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21167" r="64882" b="19323"/>
          <a:stretch/>
        </p:blipFill>
        <p:spPr bwMode="auto">
          <a:xfrm>
            <a:off x="10835438" y="6182812"/>
            <a:ext cx="575216" cy="59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0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1.tiff"/><Relationship Id="rId18" Type="http://schemas.openxmlformats.org/officeDocument/2006/relationships/image" Target="../media/image46.tiff"/><Relationship Id="rId3" Type="http://schemas.openxmlformats.org/officeDocument/2006/relationships/image" Target="../media/image31.jpeg"/><Relationship Id="rId7" Type="http://schemas.openxmlformats.org/officeDocument/2006/relationships/image" Target="../media/image35.tiff"/><Relationship Id="rId12" Type="http://schemas.openxmlformats.org/officeDocument/2006/relationships/image" Target="../media/image40.tiff"/><Relationship Id="rId17" Type="http://schemas.openxmlformats.org/officeDocument/2006/relationships/image" Target="../media/image45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5" Type="http://schemas.openxmlformats.org/officeDocument/2006/relationships/image" Target="../media/image43.tiff"/><Relationship Id="rId10" Type="http://schemas.openxmlformats.org/officeDocument/2006/relationships/image" Target="../media/image38.tiff"/><Relationship Id="rId4" Type="http://schemas.openxmlformats.org/officeDocument/2006/relationships/image" Target="../media/image32.jpeg"/><Relationship Id="rId9" Type="http://schemas.openxmlformats.org/officeDocument/2006/relationships/image" Target="../media/image37.tiff"/><Relationship Id="rId14" Type="http://schemas.openxmlformats.org/officeDocument/2006/relationships/image" Target="../media/image4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3.04057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160" y="578776"/>
            <a:ext cx="84035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HITMAN: Bridging Analytic and Deep Learning Inference Techniques for Optical Neutrino Detectors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548264"/>
            <a:ext cx="5721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/>
              <a:t>Garrett Wendel </a:t>
            </a:r>
          </a:p>
          <a:p>
            <a:pPr algn="r"/>
            <a:r>
              <a:rPr lang="en-US" sz="2000"/>
              <a:t>Doctoral Candidate, Penn State</a:t>
            </a:r>
          </a:p>
          <a:p>
            <a:pPr algn="r"/>
            <a:r>
              <a:rPr lang="en-US" sz="2000"/>
              <a:t>Prof. Douglas Cowen, Penn State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3A72-1531-164D-8F90-A1481AA9A8BF}"/>
              </a:ext>
            </a:extLst>
          </p:cNvPr>
          <p:cNvSpPr txBox="1"/>
          <p:nvPr/>
        </p:nvSpPr>
        <p:spPr>
          <a:xfrm>
            <a:off x="3414161" y="3071351"/>
            <a:ext cx="4118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2024 MTV Workshop</a:t>
            </a:r>
          </a:p>
          <a:p>
            <a:r>
              <a:rPr lang="en-US"/>
              <a:t>March 26</a:t>
            </a:r>
            <a:r>
              <a:rPr lang="en-US" baseline="30000"/>
              <a:t>th</a:t>
            </a:r>
            <a:r>
              <a:rPr lang="en-US"/>
              <a:t>, 2024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35" y="1617571"/>
            <a:ext cx="2602724" cy="26038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CFC876-38B3-E04F-A6EB-7F8649A2875D}"/>
              </a:ext>
            </a:extLst>
          </p:cNvPr>
          <p:cNvCxnSpPr/>
          <p:nvPr/>
        </p:nvCxnSpPr>
        <p:spPr>
          <a:xfrm>
            <a:off x="3205150" y="1967011"/>
            <a:ext cx="0" cy="19050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45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67"/>
            <a:ext cx="11353800" cy="1325563"/>
          </a:xfrm>
        </p:spPr>
        <p:txBody>
          <a:bodyPr/>
          <a:lstStyle/>
          <a:p>
            <a:r>
              <a:rPr lang="en-US"/>
              <a:t>Impact of HITMAN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7072"/>
            <a:ext cx="11025249" cy="4718570"/>
          </a:xfrm>
        </p:spPr>
        <p:txBody>
          <a:bodyPr>
            <a:normAutofit/>
          </a:bodyPr>
          <a:lstStyle/>
          <a:p>
            <a:r>
              <a:rPr lang="en-US"/>
              <a:t>Studying physics sensitivities:</a:t>
            </a:r>
          </a:p>
          <a:p>
            <a:pPr lvl="1"/>
            <a:r>
              <a:rPr lang="en-US"/>
              <a:t>Eos – hybrid Cherenkov/Scintillation scintillator, wavelength sensitive PMTs, High QE fast timing PMTs, etc.</a:t>
            </a:r>
          </a:p>
          <a:p>
            <a:pPr lvl="1"/>
            <a:r>
              <a:rPr lang="en-US" err="1"/>
              <a:t>LiquidO</a:t>
            </a:r>
            <a:r>
              <a:rPr lang="en-US"/>
              <a:t>/CLOUD –scattering scintillator, localized event topology, &gt;10,000 channels</a:t>
            </a:r>
          </a:p>
          <a:p>
            <a:r>
              <a:rPr lang="en-US"/>
              <a:t>Calibration: Tuning of Monte Carlo models with known source reconstructions</a:t>
            </a:r>
          </a:p>
          <a:p>
            <a:r>
              <a:rPr lang="en-US"/>
              <a:t>Deployment: Unknown source characterization through event kinematics and event rate resolutions determine interrogation capabilities</a:t>
            </a:r>
          </a:p>
        </p:txBody>
      </p:sp>
    </p:spTree>
    <p:extLst>
      <p:ext uri="{BB962C8B-B14F-4D97-AF65-F5344CB8AC3E}">
        <p14:creationId xmlns:p14="http://schemas.microsoft.com/office/powerpoint/2010/main" val="323215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8992-5B71-9842-91DA-03291FA9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67"/>
            <a:ext cx="11353800" cy="1325563"/>
          </a:xfrm>
        </p:spPr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1EF9B-68B7-9643-9A4B-43233118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072"/>
            <a:ext cx="6932460" cy="471857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Work with real detector data!</a:t>
            </a:r>
          </a:p>
          <a:p>
            <a:r>
              <a:rPr lang="en-US"/>
              <a:t>Eos expected to take data this year</a:t>
            </a:r>
          </a:p>
          <a:p>
            <a:r>
              <a:rPr lang="en-US" err="1"/>
              <a:t>LiquidO</a:t>
            </a:r>
            <a:r>
              <a:rPr lang="en-US"/>
              <a:t> prototype at U. Mich. (A. Wilhelm) with data under collaboration review</a:t>
            </a:r>
          </a:p>
          <a:p>
            <a:pPr marL="0" indent="0">
              <a:buNone/>
            </a:pPr>
            <a:r>
              <a:rPr lang="en-US"/>
              <a:t>Continue software integration efforts:</a:t>
            </a:r>
          </a:p>
          <a:p>
            <a:r>
              <a:rPr lang="en-US"/>
              <a:t>Refine </a:t>
            </a:r>
            <a:r>
              <a:rPr lang="en-US" err="1"/>
              <a:t>ratpac</a:t>
            </a:r>
            <a:r>
              <a:rPr lang="en-US"/>
              <a:t>-two integration efforts (LBL/LLNL simulation toolkit) </a:t>
            </a:r>
          </a:p>
          <a:p>
            <a:r>
              <a:rPr lang="en-US"/>
              <a:t>Link HITMAN with Chroma (GPU accelerated Monte Carlo)</a:t>
            </a:r>
          </a:p>
        </p:txBody>
      </p:sp>
      <p:pic>
        <p:nvPicPr>
          <p:cNvPr id="7" name="Picture 6" descr="A blue screen with white lines&#10;&#10;Description automatically generated">
            <a:extLst>
              <a:ext uri="{FF2B5EF4-FFF2-40B4-BE49-F238E27FC236}">
                <a16:creationId xmlns:a16="http://schemas.microsoft.com/office/drawing/2014/main" id="{13F36AE7-F3C4-44E8-1E0C-27AC7F27D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44" y="3568535"/>
            <a:ext cx="2862656" cy="2535382"/>
          </a:xfrm>
          <a:prstGeom prst="rect">
            <a:avLst/>
          </a:prstGeom>
        </p:spPr>
      </p:pic>
      <p:pic>
        <p:nvPicPr>
          <p:cNvPr id="9" name="Picture 8" descr="A large round light fixture&#10;&#10;Description automatically generated with medium confidence">
            <a:extLst>
              <a:ext uri="{FF2B5EF4-FFF2-40B4-BE49-F238E27FC236}">
                <a16:creationId xmlns:a16="http://schemas.microsoft.com/office/drawing/2014/main" id="{E44AE9B5-FC95-9F1B-2DEB-5767A5E7D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7877" r="5236" b="1911"/>
          <a:stretch/>
        </p:blipFill>
        <p:spPr>
          <a:xfrm>
            <a:off x="7770660" y="0"/>
            <a:ext cx="4421340" cy="35685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4775BC-C0FA-743F-CCE2-0B44457B6340}"/>
              </a:ext>
            </a:extLst>
          </p:cNvPr>
          <p:cNvSpPr txBox="1"/>
          <p:nvPr/>
        </p:nvSpPr>
        <p:spPr>
          <a:xfrm>
            <a:off x="7665522" y="3593702"/>
            <a:ext cx="17382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Eos Inner Volume (above)</a:t>
            </a:r>
          </a:p>
          <a:p>
            <a:endParaRPr lang="en-US"/>
          </a:p>
          <a:p>
            <a:r>
              <a:rPr lang="en-US"/>
              <a:t>U. Mich. </a:t>
            </a:r>
            <a:r>
              <a:rPr lang="en-US" err="1"/>
              <a:t>LiquidO</a:t>
            </a:r>
            <a:r>
              <a:rPr lang="en-US"/>
              <a:t> Prototype (right)</a:t>
            </a:r>
          </a:p>
        </p:txBody>
      </p:sp>
    </p:spTree>
    <p:extLst>
      <p:ext uri="{BB962C8B-B14F-4D97-AF65-F5344CB8AC3E}">
        <p14:creationId xmlns:p14="http://schemas.microsoft.com/office/powerpoint/2010/main" val="115325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67"/>
            <a:ext cx="11353800" cy="1325563"/>
          </a:xfrm>
        </p:spPr>
        <p:txBody>
          <a:bodyPr/>
          <a:lstStyle/>
          <a:p>
            <a:r>
              <a:rPr lang="en-US"/>
              <a:t>MTV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383"/>
            <a:ext cx="9421999" cy="4718570"/>
          </a:xfrm>
        </p:spPr>
        <p:txBody>
          <a:bodyPr/>
          <a:lstStyle/>
          <a:p>
            <a:r>
              <a:rPr lang="en-US" dirty="0"/>
              <a:t>MTV supported collaborations</a:t>
            </a:r>
          </a:p>
          <a:p>
            <a:pPr lvl="1"/>
            <a:r>
              <a:rPr lang="en-US" dirty="0"/>
              <a:t>Prof. Gabriel </a:t>
            </a:r>
            <a:r>
              <a:rPr lang="en-US" dirty="0" err="1"/>
              <a:t>Orebi</a:t>
            </a:r>
            <a:r>
              <a:rPr lang="en-US" dirty="0"/>
              <a:t> Gann (LBNL; PI of Eos)</a:t>
            </a:r>
          </a:p>
          <a:p>
            <a:pPr lvl="1"/>
            <a:r>
              <a:rPr lang="en-US" dirty="0"/>
              <a:t>Dr. Marc </a:t>
            </a:r>
            <a:r>
              <a:rPr lang="en-US" dirty="0" err="1"/>
              <a:t>Bergevin</a:t>
            </a:r>
            <a:r>
              <a:rPr lang="en-US" dirty="0"/>
              <a:t> (LLNL; AIT/NEO, Eos)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Minfang</a:t>
            </a:r>
            <a:r>
              <a:rPr lang="en-US" dirty="0"/>
              <a:t> Yeh (BNL; Eos, </a:t>
            </a:r>
            <a:r>
              <a:rPr lang="en-US" dirty="0" err="1"/>
              <a:t>LiquidO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UK collaboration at University of Sussex on </a:t>
            </a:r>
            <a:r>
              <a:rPr lang="en-US" dirty="0" err="1"/>
              <a:t>LiquidO</a:t>
            </a:r>
            <a:endParaRPr lang="en-US" dirty="0"/>
          </a:p>
          <a:p>
            <a:r>
              <a:rPr lang="en-US" dirty="0"/>
              <a:t>Technology transitions</a:t>
            </a:r>
          </a:p>
          <a:p>
            <a:pPr lvl="1"/>
            <a:r>
              <a:rPr lang="en-US" dirty="0"/>
              <a:t>Apply technique to nuclear reactor monitoring for non-proliferation; particle physics; PET scanners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9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71550" y="2134214"/>
            <a:ext cx="8229600" cy="30868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latin typeface="Avenir Book" charset="0"/>
                <a:ea typeface="Avenir Book" charset="0"/>
                <a:cs typeface="Avenir Book" charset="0"/>
              </a:rPr>
              <a:t>The Consortium for Monitoring, Technology, and Verification would like to thank the DOE-NNSA for the continued support of these research activities. </a:t>
            </a:r>
          </a:p>
          <a:p>
            <a:pPr marL="0" indent="0">
              <a:buNone/>
            </a:pPr>
            <a:endParaRPr lang="en-US" sz="1800">
              <a:latin typeface="Avenir Book" charset="0"/>
              <a:ea typeface="Avenir Book" charset="0"/>
              <a:cs typeface="Avenir Book" charset="0"/>
            </a:endParaRPr>
          </a:p>
          <a:p>
            <a:pPr marL="400050" lvl="1" indent="0">
              <a:buNone/>
            </a:pPr>
            <a:r>
              <a:rPr lang="en-US" sz="1800">
                <a:latin typeface="Avenir Book" charset="0"/>
                <a:ea typeface="Avenir Book" charset="0"/>
                <a:cs typeface="Avenir Book" charset="0"/>
              </a:rPr>
              <a:t>This work was funded by the Consortium for Monitoring, Technology, and Verification under Department of Energy National Nuclear Security Administration award number DE-NA0003920</a:t>
            </a:r>
            <a:endParaRPr lang="en-US" sz="1800" b="1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/>
              <a:t>Acknowledgements</a:t>
            </a:r>
          </a:p>
        </p:txBody>
      </p:sp>
      <p:pic>
        <p:nvPicPr>
          <p:cNvPr id="13" name="Picture 18" descr="DOE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593" y="5256616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NNSA Logo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790" y="5278063"/>
            <a:ext cx="2372430" cy="67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CE6D5-5773-9547-A6D1-905B8289F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985638"/>
            <a:ext cx="849124" cy="84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59F6-20D9-EB47-97B7-FC9EA41B2A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126802"/>
            <a:ext cx="849124" cy="560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4D14EE-A644-BB42-B141-0BA8EB46F0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3066798"/>
            <a:ext cx="761995" cy="761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B4CB7-A05E-154B-829F-ED1FFE7F2D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05" y="2126809"/>
            <a:ext cx="781314" cy="641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3A56EA-0954-994F-A4C9-50CA4AF86CF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979675"/>
            <a:ext cx="849124" cy="849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06836-C282-7B41-9D66-E591BB41B1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88" y="5161312"/>
            <a:ext cx="684982" cy="679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F8AB70-5F2A-3342-AE45-3659303EC8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82" y="1060207"/>
            <a:ext cx="724383" cy="679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7E71E-3FC7-AA47-808D-3ECC7AE1D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770" y="3240642"/>
            <a:ext cx="1092419" cy="518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8C02C2-6360-E740-BB64-01BF527F83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213" y="2060507"/>
            <a:ext cx="955532" cy="955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417527-3E44-CB4B-9D62-C787BC0051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8770" y="859460"/>
            <a:ext cx="1092419" cy="10924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DF35EF-D6C3-CC45-A9D5-E930C10F11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50" y="871109"/>
            <a:ext cx="1080770" cy="1080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4CC569-624D-B742-88A3-53B0401A41C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579" y="1066804"/>
            <a:ext cx="761995" cy="761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6BF608-8EB0-E645-9D55-452D18FD60C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298" y="1048828"/>
            <a:ext cx="684981" cy="7619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9D481B-BB39-1C47-9028-C7A9461170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518" y="4017523"/>
            <a:ext cx="642952" cy="9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938B2-AD27-44E9-90E5-3B13B8F5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7537" y="6114552"/>
            <a:ext cx="769727" cy="7434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F420B2-EBC4-466C-BA3D-528752E8DD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03DC05-1B07-8627-4F46-49D3BD86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Citations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81030-926A-9B11-EE60-5A1EABB5D9C0}"/>
              </a:ext>
            </a:extLst>
          </p:cNvPr>
          <p:cNvSpPr txBox="1"/>
          <p:nvPr/>
        </p:nvSpPr>
        <p:spPr>
          <a:xfrm>
            <a:off x="838200" y="1324116"/>
            <a:ext cx="105156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[1] </a:t>
            </a:r>
            <a:r>
              <a:rPr lang="en-US" sz="1600" dirty="0" err="1"/>
              <a:t>LiquidO</a:t>
            </a:r>
            <a:r>
              <a:rPr lang="en-US" sz="1600" dirty="0"/>
              <a:t> Consortium. Neutrino physics with an opaque detector. </a:t>
            </a:r>
            <a:r>
              <a:rPr lang="en-US" sz="1600" dirty="0" err="1"/>
              <a:t>Commun</a:t>
            </a:r>
            <a:r>
              <a:rPr lang="en-US" sz="1600" dirty="0"/>
              <a:t> Phys 4, 273 (2021). https://doi.org/10.1038/s42005-021-00763-5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[2] Evidence for High-Energy Extraterrestrial Neutrinos at the </a:t>
            </a:r>
            <a:r>
              <a:rPr lang="en-US" sz="1600" dirty="0" err="1"/>
              <a:t>IceCube</a:t>
            </a:r>
            <a:r>
              <a:rPr lang="en-US" sz="1600" dirty="0"/>
              <a:t> Detector, </a:t>
            </a:r>
            <a:r>
              <a:rPr lang="en-US" sz="1600" dirty="0" err="1"/>
              <a:t>IceCube</a:t>
            </a:r>
            <a:r>
              <a:rPr lang="en-US" sz="1600" dirty="0"/>
              <a:t> Collaboration: M.G. </a:t>
            </a:r>
            <a:r>
              <a:rPr lang="en-US" sz="1600" dirty="0" err="1"/>
              <a:t>Aartsen</a:t>
            </a:r>
            <a:r>
              <a:rPr lang="en-US" sz="1600" dirty="0"/>
              <a:t> et al. Science 342 (2013)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[3] M. </a:t>
            </a:r>
            <a:r>
              <a:rPr lang="en-US" sz="1600" dirty="0" err="1"/>
              <a:t>Wurm</a:t>
            </a:r>
            <a:r>
              <a:rPr lang="en-US" sz="1600"/>
              <a:t> Introduction </a:t>
            </a:r>
            <a:r>
              <a:rPr lang="en-US" sz="1600" dirty="0"/>
              <a:t>to THEIA and low-energy neutrino program https://indico.fnal.gov/event/21535/contributions/63283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[4] Eller, P., Fienberg, A. T., </a:t>
            </a:r>
            <a:r>
              <a:rPr lang="en-US" sz="1600" dirty="0" err="1"/>
              <a:t>Weldert</a:t>
            </a:r>
            <a:r>
              <a:rPr lang="en-US" sz="1600" dirty="0"/>
              <a:t>, J., Wendel, G., </a:t>
            </a:r>
            <a:r>
              <a:rPr lang="en-US" sz="1600" dirty="0" err="1"/>
              <a:t>Böser</a:t>
            </a:r>
            <a:r>
              <a:rPr lang="en-US" sz="1600" dirty="0"/>
              <a:t>, S., &amp; Cowen, D. F. (2023). A flexible event reconstruction based on machine learning and likelihood principles. Nuclear Instruments and Methods in Physics Research Section A: Accelerators, Spectrometers, Detectors and Associated Equipment, 1048, 168011. doi:10.1016/j.nima.2023.168011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[5] Barlow, R. (1990). Extended maximum likelihood. Nuclear Instruments and Methods in Physics Research Section A: Accelerators, Spectrometers, Detectors and Associated Equipment, 297(3), 496–506. doi:10.1016/0168-9002(90)91334-8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[6] Anderson, T., </a:t>
            </a:r>
            <a:r>
              <a:rPr lang="en-US" sz="1600" dirty="0" err="1"/>
              <a:t>Anderssen</a:t>
            </a:r>
            <a:r>
              <a:rPr lang="en-US" sz="1600" dirty="0"/>
              <a:t>, E., Askins, M., Bacon, A. J., Bagdasarian, Z., Baldoni, A., … Zimmerman, E. D. (2023). Eos: conceptual design for a demonstrator of hybrid optical detector technology. Journal of Instrumentation, 18(02), P02009. doi:10.1088/1748-0221/18/02/P02009</a:t>
            </a:r>
          </a:p>
        </p:txBody>
      </p:sp>
    </p:spTree>
    <p:extLst>
      <p:ext uri="{BB962C8B-B14F-4D97-AF65-F5344CB8AC3E}">
        <p14:creationId xmlns:p14="http://schemas.microsoft.com/office/powerpoint/2010/main" val="7168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"/>
    </mc:Choice>
    <mc:Fallback xmlns="">
      <p:transition spd="slow" advTm="218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E6F6CCE-8C8C-C5ED-A8E8-9E7B5F797D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Training set; 1M events for each geometry:</a:t>
                </a:r>
              </a:p>
              <a:p>
                <a:r>
                  <a:rPr lang="en-US" sz="2400"/>
                  <a:t>0.1-5 MeV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/>
              </a:p>
              <a:p>
                <a:r>
                  <a:rPr lang="en-US" sz="2400"/>
                  <a:t>Vertex Homogeneously distributed; Direction: Isotropic</a:t>
                </a:r>
                <a:endParaRPr lang="en-US"/>
              </a:p>
              <a:p>
                <a:pPr marL="0" indent="0">
                  <a:buNone/>
                </a:pPr>
                <a:r>
                  <a:rPr lang="en-US"/>
                  <a:t>Reconstruction set; 10k events for each geometry:</a:t>
                </a:r>
              </a:p>
              <a:p>
                <a:r>
                  <a:rPr lang="en-US" sz="2400"/>
                  <a:t>1-4 MeV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/>
              </a:p>
              <a:p>
                <a:r>
                  <a:rPr lang="en-US" sz="2400"/>
                  <a:t>Vertex: middle 10% of z direction; Direction: Isotropic</a:t>
                </a:r>
              </a:p>
              <a:p>
                <a:pPr marL="0" indent="0">
                  <a:buNone/>
                </a:pPr>
                <a:r>
                  <a:rPr lang="en-US"/>
                  <a:t>Detector Characteristics: </a:t>
                </a:r>
              </a:p>
              <a:p>
                <a:r>
                  <a:rPr lang="en-US" sz="2400"/>
                  <a:t>Light collection efficiency 400 photons/MeV</a:t>
                </a:r>
              </a:p>
              <a:p>
                <a:r>
                  <a:rPr lang="en-US" sz="2400"/>
                  <a:t>Photon decay time (Scintillator + Fiber) 10ns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E6F6CCE-8C8C-C5ED-A8E8-9E7B5F797D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7F3FB31-6C54-AB82-0348-5A9D75F7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Study: Configuration</a:t>
            </a: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9060D5C6-657F-39D8-87C0-AB401BC1F714}"/>
              </a:ext>
            </a:extLst>
          </p:cNvPr>
          <p:cNvGrpSpPr/>
          <p:nvPr/>
        </p:nvGrpSpPr>
        <p:grpSpPr>
          <a:xfrm rot="16200000">
            <a:off x="10081644" y="4334842"/>
            <a:ext cx="1455257" cy="1382369"/>
            <a:chOff x="7383489" y="3946531"/>
            <a:chExt cx="1651530" cy="1565703"/>
          </a:xfrm>
        </p:grpSpPr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56D72D3E-6D72-D094-BE33-9EA310383D7B}"/>
                </a:ext>
              </a:extLst>
            </p:cNvPr>
            <p:cNvGrpSpPr/>
            <p:nvPr/>
          </p:nvGrpSpPr>
          <p:grpSpPr>
            <a:xfrm>
              <a:off x="7623908" y="4185138"/>
              <a:ext cx="1066799" cy="1101969"/>
              <a:chOff x="7623908" y="4185138"/>
              <a:chExt cx="1066799" cy="1101969"/>
            </a:xfrm>
          </p:grpSpPr>
          <p:cxnSp>
            <p:nvCxnSpPr>
              <p:cNvPr id="1047" name="Straight Arrow Connector 1046">
                <a:extLst>
                  <a:ext uri="{FF2B5EF4-FFF2-40B4-BE49-F238E27FC236}">
                    <a16:creationId xmlns:a16="http://schemas.microsoft.com/office/drawing/2014/main" id="{454776FC-1960-AB55-D453-17D123D808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59969" y="4185138"/>
                <a:ext cx="0" cy="7424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8" name="Straight Arrow Connector 1047">
                <a:extLst>
                  <a:ext uri="{FF2B5EF4-FFF2-40B4-BE49-F238E27FC236}">
                    <a16:creationId xmlns:a16="http://schemas.microsoft.com/office/drawing/2014/main" id="{5AF1B561-C469-F3BA-BAB5-F8220F9FB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2153" y="4919784"/>
                <a:ext cx="73855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9" name="Straight Arrow Connector 1048">
                <a:extLst>
                  <a:ext uri="{FF2B5EF4-FFF2-40B4-BE49-F238E27FC236}">
                    <a16:creationId xmlns:a16="http://schemas.microsoft.com/office/drawing/2014/main" id="{D50DBA0E-E259-CE26-B45D-FF9C799356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23908" y="4919784"/>
                <a:ext cx="332153" cy="3673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4" name="TextBox 1043">
                  <a:extLst>
                    <a:ext uri="{FF2B5EF4-FFF2-40B4-BE49-F238E27FC236}">
                      <a16:creationId xmlns:a16="http://schemas.microsoft.com/office/drawing/2014/main" id="{B3F74174-FF8B-F39B-1BBA-071F8BCECB12}"/>
                    </a:ext>
                  </a:extLst>
                </p:cNvPr>
                <p:cNvSpPr txBox="1"/>
                <p:nvPr/>
              </p:nvSpPr>
              <p:spPr>
                <a:xfrm rot="5400000">
                  <a:off x="7418195" y="5146034"/>
                  <a:ext cx="331494" cy="400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1044" name="TextBox 1043">
                  <a:extLst>
                    <a:ext uri="{FF2B5EF4-FFF2-40B4-BE49-F238E27FC236}">
                      <a16:creationId xmlns:a16="http://schemas.microsoft.com/office/drawing/2014/main" id="{B3F74174-FF8B-F39B-1BBA-071F8BCEC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418195" y="5146034"/>
                  <a:ext cx="331494" cy="40090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5" name="TextBox 1044">
                  <a:extLst>
                    <a:ext uri="{FF2B5EF4-FFF2-40B4-BE49-F238E27FC236}">
                      <a16:creationId xmlns:a16="http://schemas.microsoft.com/office/drawing/2014/main" id="{5A347125-4BC7-2115-4B21-A5B3DEC6075D}"/>
                    </a:ext>
                  </a:extLst>
                </p:cNvPr>
                <p:cNvSpPr txBox="1"/>
                <p:nvPr/>
              </p:nvSpPr>
              <p:spPr>
                <a:xfrm rot="5400000">
                  <a:off x="8668819" y="4706017"/>
                  <a:ext cx="331495" cy="400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1045" name="TextBox 1044">
                  <a:extLst>
                    <a:ext uri="{FF2B5EF4-FFF2-40B4-BE49-F238E27FC236}">
                      <a16:creationId xmlns:a16="http://schemas.microsoft.com/office/drawing/2014/main" id="{5A347125-4BC7-2115-4B21-A5B3DEC607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668819" y="4706017"/>
                  <a:ext cx="331495" cy="400905"/>
                </a:xfrm>
                <a:prstGeom prst="rect">
                  <a:avLst/>
                </a:prstGeom>
                <a:blipFill>
                  <a:blip r:embed="rId4"/>
                  <a:stretch>
                    <a:fillRect r="-12500" b="-224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6" name="TextBox 1045">
                  <a:extLst>
                    <a:ext uri="{FF2B5EF4-FFF2-40B4-BE49-F238E27FC236}">
                      <a16:creationId xmlns:a16="http://schemas.microsoft.com/office/drawing/2014/main" id="{35E51C82-6CE7-0A03-3675-61E9C9FA2247}"/>
                    </a:ext>
                  </a:extLst>
                </p:cNvPr>
                <p:cNvSpPr txBox="1"/>
                <p:nvPr/>
              </p:nvSpPr>
              <p:spPr>
                <a:xfrm rot="5400000">
                  <a:off x="7847783" y="3911826"/>
                  <a:ext cx="331494" cy="4009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46" name="TextBox 1045">
                  <a:extLst>
                    <a:ext uri="{FF2B5EF4-FFF2-40B4-BE49-F238E27FC236}">
                      <a16:creationId xmlns:a16="http://schemas.microsoft.com/office/drawing/2014/main" id="{35E51C82-6CE7-0A03-3675-61E9C9FA2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847783" y="3911826"/>
                  <a:ext cx="331494" cy="40090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C2DFD113-CB50-E4D4-2DEE-754D263D489C}"/>
              </a:ext>
            </a:extLst>
          </p:cNvPr>
          <p:cNvGrpSpPr>
            <a:grpSpLocks noChangeAspect="1"/>
          </p:cNvGrpSpPr>
          <p:nvPr/>
        </p:nvGrpSpPr>
        <p:grpSpPr>
          <a:xfrm>
            <a:off x="9741064" y="915346"/>
            <a:ext cx="2320287" cy="3167658"/>
            <a:chOff x="8321447" y="852035"/>
            <a:chExt cx="3802798" cy="5191583"/>
          </a:xfrm>
        </p:grpSpPr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E1A4FE9E-F09D-ADB0-B771-97A8F206EEFF}"/>
                </a:ext>
              </a:extLst>
            </p:cNvPr>
            <p:cNvGrpSpPr/>
            <p:nvPr/>
          </p:nvGrpSpPr>
          <p:grpSpPr>
            <a:xfrm rot="16200000">
              <a:off x="9034981" y="2987113"/>
              <a:ext cx="2342971" cy="3770039"/>
              <a:chOff x="9717120" y="1577005"/>
              <a:chExt cx="2342971" cy="3770039"/>
            </a:xfrm>
          </p:grpSpPr>
          <p:sp>
            <p:nvSpPr>
              <p:cNvPr id="1082" name="Cylinder 1081">
                <a:extLst>
                  <a:ext uri="{FF2B5EF4-FFF2-40B4-BE49-F238E27FC236}">
                    <a16:creationId xmlns:a16="http://schemas.microsoft.com/office/drawing/2014/main" id="{5E04A8F3-47E3-E65D-70CE-A943FF5CC880}"/>
                  </a:ext>
                </a:extLst>
              </p:cNvPr>
              <p:cNvSpPr/>
              <p:nvPr/>
            </p:nvSpPr>
            <p:spPr>
              <a:xfrm>
                <a:off x="11173640" y="2245993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81EA99AE-E24A-7224-342E-F98C9B89C766}"/>
                  </a:ext>
                </a:extLst>
              </p:cNvPr>
              <p:cNvSpPr/>
              <p:nvPr/>
            </p:nvSpPr>
            <p:spPr>
              <a:xfrm rot="10800000">
                <a:off x="11122195" y="5011277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Cylinder 1083">
                <a:extLst>
                  <a:ext uri="{FF2B5EF4-FFF2-40B4-BE49-F238E27FC236}">
                    <a16:creationId xmlns:a16="http://schemas.microsoft.com/office/drawing/2014/main" id="{B5F9D35E-EB72-658E-908B-B216E439A179}"/>
                  </a:ext>
                </a:extLst>
              </p:cNvPr>
              <p:cNvSpPr/>
              <p:nvPr/>
            </p:nvSpPr>
            <p:spPr>
              <a:xfrm>
                <a:off x="10663881" y="2245993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Cylinder 1084">
                <a:extLst>
                  <a:ext uri="{FF2B5EF4-FFF2-40B4-BE49-F238E27FC236}">
                    <a16:creationId xmlns:a16="http://schemas.microsoft.com/office/drawing/2014/main" id="{68D20FBD-AEF6-0E97-5E36-99EBA92F58BA}"/>
                  </a:ext>
                </a:extLst>
              </p:cNvPr>
              <p:cNvSpPr/>
              <p:nvPr/>
            </p:nvSpPr>
            <p:spPr>
              <a:xfrm rot="20400000">
                <a:off x="11383869" y="2194113"/>
                <a:ext cx="100584" cy="3136938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B0C0C919-C6C5-558D-E624-93E30FEE835A}"/>
                  </a:ext>
                </a:extLst>
              </p:cNvPr>
              <p:cNvSpPr/>
              <p:nvPr/>
            </p:nvSpPr>
            <p:spPr>
              <a:xfrm rot="9600000">
                <a:off x="10999973" y="5158348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Cylinder 1086">
                <a:extLst>
                  <a:ext uri="{FF2B5EF4-FFF2-40B4-BE49-F238E27FC236}">
                    <a16:creationId xmlns:a16="http://schemas.microsoft.com/office/drawing/2014/main" id="{B85F4FA8-CCE2-D78A-7F45-6D7D4BA08457}"/>
                  </a:ext>
                </a:extLst>
              </p:cNvPr>
              <p:cNvSpPr/>
              <p:nvPr/>
            </p:nvSpPr>
            <p:spPr>
              <a:xfrm rot="20400000">
                <a:off x="10898444" y="2199569"/>
                <a:ext cx="100584" cy="3136938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8" name="Cylinder 2047">
                <a:extLst>
                  <a:ext uri="{FF2B5EF4-FFF2-40B4-BE49-F238E27FC236}">
                    <a16:creationId xmlns:a16="http://schemas.microsoft.com/office/drawing/2014/main" id="{CA25AEF4-15B5-B068-CC15-E04840F18336}"/>
                  </a:ext>
                </a:extLst>
              </p:cNvPr>
              <p:cNvSpPr/>
              <p:nvPr/>
            </p:nvSpPr>
            <p:spPr>
              <a:xfrm rot="20400000">
                <a:off x="10493012" y="2199569"/>
                <a:ext cx="100584" cy="3136938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9" name="Cylinder 2048">
                <a:extLst>
                  <a:ext uri="{FF2B5EF4-FFF2-40B4-BE49-F238E27FC236}">
                    <a16:creationId xmlns:a16="http://schemas.microsoft.com/office/drawing/2014/main" id="{59C8654A-B6BE-A34A-5C86-4A1ED76D8DE9}"/>
                  </a:ext>
                </a:extLst>
              </p:cNvPr>
              <p:cNvSpPr/>
              <p:nvPr/>
            </p:nvSpPr>
            <p:spPr>
              <a:xfrm>
                <a:off x="11015240" y="2438377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1" name="Cylinder 2050">
                <a:extLst>
                  <a:ext uri="{FF2B5EF4-FFF2-40B4-BE49-F238E27FC236}">
                    <a16:creationId xmlns:a16="http://schemas.microsoft.com/office/drawing/2014/main" id="{8045396F-A72C-F2D8-B0C4-AD9E8572F7E0}"/>
                  </a:ext>
                </a:extLst>
              </p:cNvPr>
              <p:cNvSpPr/>
              <p:nvPr/>
            </p:nvSpPr>
            <p:spPr>
              <a:xfrm>
                <a:off x="10505481" y="2438377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2" name="Cylinder 2051">
                <a:extLst>
                  <a:ext uri="{FF2B5EF4-FFF2-40B4-BE49-F238E27FC236}">
                    <a16:creationId xmlns:a16="http://schemas.microsoft.com/office/drawing/2014/main" id="{7C8468FF-F6AB-4A43-74FD-3301F1046C8A}"/>
                  </a:ext>
                </a:extLst>
              </p:cNvPr>
              <p:cNvSpPr/>
              <p:nvPr/>
            </p:nvSpPr>
            <p:spPr>
              <a:xfrm>
                <a:off x="9843986" y="2054929"/>
                <a:ext cx="2074742" cy="2879710"/>
              </a:xfrm>
              <a:prstGeom prst="can">
                <a:avLst/>
              </a:prstGeom>
              <a:solidFill>
                <a:schemeClr val="accent1">
                  <a:alpha val="86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3" name="Cylinder 2052">
                <a:extLst>
                  <a:ext uri="{FF2B5EF4-FFF2-40B4-BE49-F238E27FC236}">
                    <a16:creationId xmlns:a16="http://schemas.microsoft.com/office/drawing/2014/main" id="{5963129D-C79C-AFA6-30FB-4036E47540F9}"/>
                  </a:ext>
                </a:extLst>
              </p:cNvPr>
              <p:cNvSpPr/>
              <p:nvPr/>
            </p:nvSpPr>
            <p:spPr>
              <a:xfrm rot="20400000">
                <a:off x="9873662" y="1755611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4" name="Cylinder 2053">
                <a:extLst>
                  <a:ext uri="{FF2B5EF4-FFF2-40B4-BE49-F238E27FC236}">
                    <a16:creationId xmlns:a16="http://schemas.microsoft.com/office/drawing/2014/main" id="{8A2DE263-184C-D57D-D42F-94663079487E}"/>
                  </a:ext>
                </a:extLst>
              </p:cNvPr>
              <p:cNvSpPr/>
              <p:nvPr/>
            </p:nvSpPr>
            <p:spPr>
              <a:xfrm>
                <a:off x="10505481" y="1854984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5" name="Cylinder 2054">
                <a:extLst>
                  <a:ext uri="{FF2B5EF4-FFF2-40B4-BE49-F238E27FC236}">
                    <a16:creationId xmlns:a16="http://schemas.microsoft.com/office/drawing/2014/main" id="{476BF968-3A4C-9C06-7750-8F03A0007D80}"/>
                  </a:ext>
                </a:extLst>
              </p:cNvPr>
              <p:cNvSpPr/>
              <p:nvPr/>
            </p:nvSpPr>
            <p:spPr>
              <a:xfrm>
                <a:off x="11015240" y="1854984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6" name="Cylinder 2055">
                <a:extLst>
                  <a:ext uri="{FF2B5EF4-FFF2-40B4-BE49-F238E27FC236}">
                    <a16:creationId xmlns:a16="http://schemas.microsoft.com/office/drawing/2014/main" id="{66CBF9E2-75C3-FF72-8D17-67A1F5071565}"/>
                  </a:ext>
                </a:extLst>
              </p:cNvPr>
              <p:cNvSpPr/>
              <p:nvPr/>
            </p:nvSpPr>
            <p:spPr>
              <a:xfrm>
                <a:off x="10663881" y="1662600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7" name="Cylinder 2056">
                <a:extLst>
                  <a:ext uri="{FF2B5EF4-FFF2-40B4-BE49-F238E27FC236}">
                    <a16:creationId xmlns:a16="http://schemas.microsoft.com/office/drawing/2014/main" id="{84111B67-3C5F-CA9E-AFB5-C76A276A8B49}"/>
                  </a:ext>
                </a:extLst>
              </p:cNvPr>
              <p:cNvSpPr/>
              <p:nvPr/>
            </p:nvSpPr>
            <p:spPr>
              <a:xfrm>
                <a:off x="11173640" y="1662600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8" name="Cylinder 2057">
                <a:extLst>
                  <a:ext uri="{FF2B5EF4-FFF2-40B4-BE49-F238E27FC236}">
                    <a16:creationId xmlns:a16="http://schemas.microsoft.com/office/drawing/2014/main" id="{FACCCE53-5B0E-D1EC-CCA4-C601C9FC2472}"/>
                  </a:ext>
                </a:extLst>
              </p:cNvPr>
              <p:cNvSpPr/>
              <p:nvPr/>
            </p:nvSpPr>
            <p:spPr>
              <a:xfrm rot="20400000">
                <a:off x="10279094" y="1755611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9" name="Cylinder 2058">
                <a:extLst>
                  <a:ext uri="{FF2B5EF4-FFF2-40B4-BE49-F238E27FC236}">
                    <a16:creationId xmlns:a16="http://schemas.microsoft.com/office/drawing/2014/main" id="{942AC2E3-616C-112B-DF41-D983E9C5754C}"/>
                  </a:ext>
                </a:extLst>
              </p:cNvPr>
              <p:cNvSpPr/>
              <p:nvPr/>
            </p:nvSpPr>
            <p:spPr>
              <a:xfrm rot="20400000">
                <a:off x="10764519" y="1750155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0" name="Cube 2059">
                <a:extLst>
                  <a:ext uri="{FF2B5EF4-FFF2-40B4-BE49-F238E27FC236}">
                    <a16:creationId xmlns:a16="http://schemas.microsoft.com/office/drawing/2014/main" id="{3C1E42B8-5515-DAF0-A2BA-F93B24711FB8}"/>
                  </a:ext>
                </a:extLst>
              </p:cNvPr>
              <p:cNvSpPr/>
              <p:nvPr/>
            </p:nvSpPr>
            <p:spPr>
              <a:xfrm>
                <a:off x="10628541" y="1577005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1" name="Cube 2060">
                <a:extLst>
                  <a:ext uri="{FF2B5EF4-FFF2-40B4-BE49-F238E27FC236}">
                    <a16:creationId xmlns:a16="http://schemas.microsoft.com/office/drawing/2014/main" id="{C71FB703-ED52-ED93-2A87-B64A33E48628}"/>
                  </a:ext>
                </a:extLst>
              </p:cNvPr>
              <p:cNvSpPr/>
              <p:nvPr/>
            </p:nvSpPr>
            <p:spPr>
              <a:xfrm rot="20400000">
                <a:off x="10609678" y="1688160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2" name="Cube 2061">
                <a:extLst>
                  <a:ext uri="{FF2B5EF4-FFF2-40B4-BE49-F238E27FC236}">
                    <a16:creationId xmlns:a16="http://schemas.microsoft.com/office/drawing/2014/main" id="{6CC2B4C7-DDDB-06E4-F80F-FD171AECD7C0}"/>
                  </a:ext>
                </a:extLst>
              </p:cNvPr>
              <p:cNvSpPr/>
              <p:nvPr/>
            </p:nvSpPr>
            <p:spPr>
              <a:xfrm>
                <a:off x="10977752" y="1779795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3" name="Cube 2062">
                <a:extLst>
                  <a:ext uri="{FF2B5EF4-FFF2-40B4-BE49-F238E27FC236}">
                    <a16:creationId xmlns:a16="http://schemas.microsoft.com/office/drawing/2014/main" id="{EF5C0718-920B-FF6D-0392-E1B8AB6789AA}"/>
                  </a:ext>
                </a:extLst>
              </p:cNvPr>
              <p:cNvSpPr/>
              <p:nvPr/>
            </p:nvSpPr>
            <p:spPr>
              <a:xfrm>
                <a:off x="11134044" y="1581602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4" name="Cube 2063">
                <a:extLst>
                  <a:ext uri="{FF2B5EF4-FFF2-40B4-BE49-F238E27FC236}">
                    <a16:creationId xmlns:a16="http://schemas.microsoft.com/office/drawing/2014/main" id="{772BFCB8-A19E-1259-8BD1-AB108513DD35}"/>
                  </a:ext>
                </a:extLst>
              </p:cNvPr>
              <p:cNvSpPr/>
              <p:nvPr/>
            </p:nvSpPr>
            <p:spPr>
              <a:xfrm rot="10800000">
                <a:off x="10963166" y="5196664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5" name="Cube 2064">
                <a:extLst>
                  <a:ext uri="{FF2B5EF4-FFF2-40B4-BE49-F238E27FC236}">
                    <a16:creationId xmlns:a16="http://schemas.microsoft.com/office/drawing/2014/main" id="{F53E16B2-EBF7-2A43-0FB3-88AB31F33A30}"/>
                  </a:ext>
                </a:extLst>
              </p:cNvPr>
              <p:cNvSpPr/>
              <p:nvPr/>
            </p:nvSpPr>
            <p:spPr>
              <a:xfrm rot="10800000">
                <a:off x="10612529" y="5011307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6" name="Cube 2065">
                <a:extLst>
                  <a:ext uri="{FF2B5EF4-FFF2-40B4-BE49-F238E27FC236}">
                    <a16:creationId xmlns:a16="http://schemas.microsoft.com/office/drawing/2014/main" id="{50988449-9143-2742-99BF-85B581D196EA}"/>
                  </a:ext>
                </a:extLst>
              </p:cNvPr>
              <p:cNvSpPr/>
              <p:nvPr/>
            </p:nvSpPr>
            <p:spPr>
              <a:xfrm rot="10800000">
                <a:off x="10455438" y="5196664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7" name="Cube 2066">
                <a:extLst>
                  <a:ext uri="{FF2B5EF4-FFF2-40B4-BE49-F238E27FC236}">
                    <a16:creationId xmlns:a16="http://schemas.microsoft.com/office/drawing/2014/main" id="{014D4CE7-FA3C-D057-B558-63397E89566E}"/>
                  </a:ext>
                </a:extLst>
              </p:cNvPr>
              <p:cNvSpPr/>
              <p:nvPr/>
            </p:nvSpPr>
            <p:spPr>
              <a:xfrm rot="20400000">
                <a:off x="9717120" y="1688690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8" name="Cube 2067">
                <a:extLst>
                  <a:ext uri="{FF2B5EF4-FFF2-40B4-BE49-F238E27FC236}">
                    <a16:creationId xmlns:a16="http://schemas.microsoft.com/office/drawing/2014/main" id="{A02BDA9A-D26F-23BE-0449-8EC91570D9A9}"/>
                  </a:ext>
                </a:extLst>
              </p:cNvPr>
              <p:cNvSpPr/>
              <p:nvPr/>
            </p:nvSpPr>
            <p:spPr>
              <a:xfrm rot="20400000">
                <a:off x="10114698" y="1678324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9" name="Cube 2068">
                <a:extLst>
                  <a:ext uri="{FF2B5EF4-FFF2-40B4-BE49-F238E27FC236}">
                    <a16:creationId xmlns:a16="http://schemas.microsoft.com/office/drawing/2014/main" id="{7567E3AF-0511-48A3-C3B9-9ADE93E24395}"/>
                  </a:ext>
                </a:extLst>
              </p:cNvPr>
              <p:cNvSpPr/>
              <p:nvPr/>
            </p:nvSpPr>
            <p:spPr>
              <a:xfrm>
                <a:off x="10467997" y="1767156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0" name="Cube 2069">
                <a:extLst>
                  <a:ext uri="{FF2B5EF4-FFF2-40B4-BE49-F238E27FC236}">
                    <a16:creationId xmlns:a16="http://schemas.microsoft.com/office/drawing/2014/main" id="{B9807F25-A49D-3D49-D19C-895662EED91F}"/>
                  </a:ext>
                </a:extLst>
              </p:cNvPr>
              <p:cNvSpPr/>
              <p:nvPr/>
            </p:nvSpPr>
            <p:spPr>
              <a:xfrm rot="9600000">
                <a:off x="11374609" y="5158348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1" name="Cube 2070">
                <a:extLst>
                  <a:ext uri="{FF2B5EF4-FFF2-40B4-BE49-F238E27FC236}">
                    <a16:creationId xmlns:a16="http://schemas.microsoft.com/office/drawing/2014/main" id="{B189E172-AC76-0B4B-C371-F61C7F653650}"/>
                  </a:ext>
                </a:extLst>
              </p:cNvPr>
              <p:cNvSpPr/>
              <p:nvPr/>
            </p:nvSpPr>
            <p:spPr>
              <a:xfrm rot="9600000">
                <a:off x="11867849" y="5158348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2" name="Group 1051">
              <a:extLst>
                <a:ext uri="{FF2B5EF4-FFF2-40B4-BE49-F238E27FC236}">
                  <a16:creationId xmlns:a16="http://schemas.microsoft.com/office/drawing/2014/main" id="{5E7DE144-4422-BA40-5743-E19A7CB3FCED}"/>
                </a:ext>
              </a:extLst>
            </p:cNvPr>
            <p:cNvGrpSpPr/>
            <p:nvPr/>
          </p:nvGrpSpPr>
          <p:grpSpPr>
            <a:xfrm rot="16200000">
              <a:off x="9201855" y="4386"/>
              <a:ext cx="2074742" cy="3770039"/>
              <a:chOff x="7326525" y="1577004"/>
              <a:chExt cx="2074742" cy="3770039"/>
            </a:xfrm>
          </p:grpSpPr>
          <p:sp>
            <p:nvSpPr>
              <p:cNvPr id="1053" name="Cylinder 1052">
                <a:extLst>
                  <a:ext uri="{FF2B5EF4-FFF2-40B4-BE49-F238E27FC236}">
                    <a16:creationId xmlns:a16="http://schemas.microsoft.com/office/drawing/2014/main" id="{F7836CB9-CC11-03A6-AD7A-F77593721D39}"/>
                  </a:ext>
                </a:extLst>
              </p:cNvPr>
              <p:cNvSpPr/>
              <p:nvPr/>
            </p:nvSpPr>
            <p:spPr>
              <a:xfrm>
                <a:off x="8146420" y="2245993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Cylinder 1053">
                <a:extLst>
                  <a:ext uri="{FF2B5EF4-FFF2-40B4-BE49-F238E27FC236}">
                    <a16:creationId xmlns:a16="http://schemas.microsoft.com/office/drawing/2014/main" id="{60A50A0C-BC0E-6C86-EB98-08F828EE9D28}"/>
                  </a:ext>
                </a:extLst>
              </p:cNvPr>
              <p:cNvSpPr/>
              <p:nvPr/>
            </p:nvSpPr>
            <p:spPr>
              <a:xfrm>
                <a:off x="8656179" y="2245993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Cylinder 1054">
                <a:extLst>
                  <a:ext uri="{FF2B5EF4-FFF2-40B4-BE49-F238E27FC236}">
                    <a16:creationId xmlns:a16="http://schemas.microsoft.com/office/drawing/2014/main" id="{D96EB7AE-51F8-2123-A6DA-033059B4957A}"/>
                  </a:ext>
                </a:extLst>
              </p:cNvPr>
              <p:cNvSpPr/>
              <p:nvPr/>
            </p:nvSpPr>
            <p:spPr>
              <a:xfrm>
                <a:off x="8497779" y="2438377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Cylinder 1055">
                <a:extLst>
                  <a:ext uri="{FF2B5EF4-FFF2-40B4-BE49-F238E27FC236}">
                    <a16:creationId xmlns:a16="http://schemas.microsoft.com/office/drawing/2014/main" id="{33F8E0DF-F1C1-E677-121D-089C394A88AD}"/>
                  </a:ext>
                </a:extLst>
              </p:cNvPr>
              <p:cNvSpPr/>
              <p:nvPr/>
            </p:nvSpPr>
            <p:spPr>
              <a:xfrm>
                <a:off x="7988020" y="2438377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Cylinder 1056">
                <a:extLst>
                  <a:ext uri="{FF2B5EF4-FFF2-40B4-BE49-F238E27FC236}">
                    <a16:creationId xmlns:a16="http://schemas.microsoft.com/office/drawing/2014/main" id="{4DED0C6F-81D1-E005-CA1A-8E04ED8301F8}"/>
                  </a:ext>
                </a:extLst>
              </p:cNvPr>
              <p:cNvSpPr/>
              <p:nvPr/>
            </p:nvSpPr>
            <p:spPr>
              <a:xfrm>
                <a:off x="8806179" y="2334673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8" name="Cylinder 1057">
                <a:extLst>
                  <a:ext uri="{FF2B5EF4-FFF2-40B4-BE49-F238E27FC236}">
                    <a16:creationId xmlns:a16="http://schemas.microsoft.com/office/drawing/2014/main" id="{4A0990E7-63B7-565A-8B43-1039DD698149}"/>
                  </a:ext>
                </a:extLst>
              </p:cNvPr>
              <p:cNvSpPr/>
              <p:nvPr/>
            </p:nvSpPr>
            <p:spPr>
              <a:xfrm>
                <a:off x="8296420" y="2334673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9" name="Cylinder 1058">
                <a:extLst>
                  <a:ext uri="{FF2B5EF4-FFF2-40B4-BE49-F238E27FC236}">
                    <a16:creationId xmlns:a16="http://schemas.microsoft.com/office/drawing/2014/main" id="{76857E7B-4707-F2CB-1B78-3880CEF08025}"/>
                  </a:ext>
                </a:extLst>
              </p:cNvPr>
              <p:cNvSpPr/>
              <p:nvPr/>
            </p:nvSpPr>
            <p:spPr>
              <a:xfrm>
                <a:off x="7786661" y="2334673"/>
                <a:ext cx="99246" cy="2799911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0" name="Cylinder 1059">
                <a:extLst>
                  <a:ext uri="{FF2B5EF4-FFF2-40B4-BE49-F238E27FC236}">
                    <a16:creationId xmlns:a16="http://schemas.microsoft.com/office/drawing/2014/main" id="{27269FE5-34C7-3232-9D4D-6D3CA6813FAD}"/>
                  </a:ext>
                </a:extLst>
              </p:cNvPr>
              <p:cNvSpPr/>
              <p:nvPr/>
            </p:nvSpPr>
            <p:spPr>
              <a:xfrm>
                <a:off x="7326525" y="2054929"/>
                <a:ext cx="2074742" cy="2879710"/>
              </a:xfrm>
              <a:prstGeom prst="can">
                <a:avLst/>
              </a:prstGeom>
              <a:solidFill>
                <a:schemeClr val="accent1">
                  <a:alpha val="86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1" name="Cylinder 1060">
                <a:extLst>
                  <a:ext uri="{FF2B5EF4-FFF2-40B4-BE49-F238E27FC236}">
                    <a16:creationId xmlns:a16="http://schemas.microsoft.com/office/drawing/2014/main" id="{5F65A46A-8C09-5078-E038-CCF37CD00274}"/>
                  </a:ext>
                </a:extLst>
              </p:cNvPr>
              <p:cNvSpPr/>
              <p:nvPr/>
            </p:nvSpPr>
            <p:spPr>
              <a:xfrm>
                <a:off x="7786661" y="1751280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2" name="Cylinder 1061">
                <a:extLst>
                  <a:ext uri="{FF2B5EF4-FFF2-40B4-BE49-F238E27FC236}">
                    <a16:creationId xmlns:a16="http://schemas.microsoft.com/office/drawing/2014/main" id="{11954027-D809-335E-3848-7FA79887B108}"/>
                  </a:ext>
                </a:extLst>
              </p:cNvPr>
              <p:cNvSpPr/>
              <p:nvPr/>
            </p:nvSpPr>
            <p:spPr>
              <a:xfrm>
                <a:off x="8296420" y="1751280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3" name="Cylinder 1062">
                <a:extLst>
                  <a:ext uri="{FF2B5EF4-FFF2-40B4-BE49-F238E27FC236}">
                    <a16:creationId xmlns:a16="http://schemas.microsoft.com/office/drawing/2014/main" id="{3C130204-659A-55C6-7C2C-E5DC01C66F80}"/>
                  </a:ext>
                </a:extLst>
              </p:cNvPr>
              <p:cNvSpPr/>
              <p:nvPr/>
            </p:nvSpPr>
            <p:spPr>
              <a:xfrm>
                <a:off x="8806179" y="1751280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4" name="Cylinder 1063">
                <a:extLst>
                  <a:ext uri="{FF2B5EF4-FFF2-40B4-BE49-F238E27FC236}">
                    <a16:creationId xmlns:a16="http://schemas.microsoft.com/office/drawing/2014/main" id="{F84F1B9D-79A2-1F24-5DED-0B6E9E5761B2}"/>
                  </a:ext>
                </a:extLst>
              </p:cNvPr>
              <p:cNvSpPr/>
              <p:nvPr/>
            </p:nvSpPr>
            <p:spPr>
              <a:xfrm>
                <a:off x="7988020" y="1854984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5" name="Cylinder 1064">
                <a:extLst>
                  <a:ext uri="{FF2B5EF4-FFF2-40B4-BE49-F238E27FC236}">
                    <a16:creationId xmlns:a16="http://schemas.microsoft.com/office/drawing/2014/main" id="{8FF47D57-914D-8346-DA31-16010E881DF8}"/>
                  </a:ext>
                </a:extLst>
              </p:cNvPr>
              <p:cNvSpPr/>
              <p:nvPr/>
            </p:nvSpPr>
            <p:spPr>
              <a:xfrm>
                <a:off x="8497779" y="1854984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6" name="Cylinder 1065">
                <a:extLst>
                  <a:ext uri="{FF2B5EF4-FFF2-40B4-BE49-F238E27FC236}">
                    <a16:creationId xmlns:a16="http://schemas.microsoft.com/office/drawing/2014/main" id="{6FD83A79-A549-765A-459A-CB0E3BB1E4C3}"/>
                  </a:ext>
                </a:extLst>
              </p:cNvPr>
              <p:cNvSpPr/>
              <p:nvPr/>
            </p:nvSpPr>
            <p:spPr>
              <a:xfrm>
                <a:off x="8146420" y="1662600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7" name="Cylinder 1066">
                <a:extLst>
                  <a:ext uri="{FF2B5EF4-FFF2-40B4-BE49-F238E27FC236}">
                    <a16:creationId xmlns:a16="http://schemas.microsoft.com/office/drawing/2014/main" id="{188612D7-9401-3542-6220-6105E9774FE3}"/>
                  </a:ext>
                </a:extLst>
              </p:cNvPr>
              <p:cNvSpPr/>
              <p:nvPr/>
            </p:nvSpPr>
            <p:spPr>
              <a:xfrm>
                <a:off x="8656179" y="1662600"/>
                <a:ext cx="99246" cy="614359"/>
              </a:xfrm>
              <a:prstGeom prst="can">
                <a:avLst>
                  <a:gd name="adj" fmla="val 44051"/>
                </a:avLst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8" name="Cube 1067">
                <a:extLst>
                  <a:ext uri="{FF2B5EF4-FFF2-40B4-BE49-F238E27FC236}">
                    <a16:creationId xmlns:a16="http://schemas.microsoft.com/office/drawing/2014/main" id="{73853FC3-CB2C-F521-1370-BDE6E0C5A0F8}"/>
                  </a:ext>
                </a:extLst>
              </p:cNvPr>
              <p:cNvSpPr/>
              <p:nvPr/>
            </p:nvSpPr>
            <p:spPr>
              <a:xfrm>
                <a:off x="7745961" y="1668730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9" name="Cube 1068">
                <a:extLst>
                  <a:ext uri="{FF2B5EF4-FFF2-40B4-BE49-F238E27FC236}">
                    <a16:creationId xmlns:a16="http://schemas.microsoft.com/office/drawing/2014/main" id="{9E1CFB4F-4B7F-6DDE-0435-5FE1BFF2F897}"/>
                  </a:ext>
                </a:extLst>
              </p:cNvPr>
              <p:cNvSpPr/>
              <p:nvPr/>
            </p:nvSpPr>
            <p:spPr>
              <a:xfrm>
                <a:off x="7943634" y="1767155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0" name="Cube 1069">
                <a:extLst>
                  <a:ext uri="{FF2B5EF4-FFF2-40B4-BE49-F238E27FC236}">
                    <a16:creationId xmlns:a16="http://schemas.microsoft.com/office/drawing/2014/main" id="{428BF4CE-D5EE-44F4-2676-1BFDC834218A}"/>
                  </a:ext>
                </a:extLst>
              </p:cNvPr>
              <p:cNvSpPr/>
              <p:nvPr/>
            </p:nvSpPr>
            <p:spPr>
              <a:xfrm>
                <a:off x="8104178" y="1577004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1" name="Cube 1070">
                <a:extLst>
                  <a:ext uri="{FF2B5EF4-FFF2-40B4-BE49-F238E27FC236}">
                    <a16:creationId xmlns:a16="http://schemas.microsoft.com/office/drawing/2014/main" id="{B3729648-411A-9150-DAB9-A36CE5258E0B}"/>
                  </a:ext>
                </a:extLst>
              </p:cNvPr>
              <p:cNvSpPr/>
              <p:nvPr/>
            </p:nvSpPr>
            <p:spPr>
              <a:xfrm>
                <a:off x="8253805" y="1665586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2" name="Cube 1071">
                <a:extLst>
                  <a:ext uri="{FF2B5EF4-FFF2-40B4-BE49-F238E27FC236}">
                    <a16:creationId xmlns:a16="http://schemas.microsoft.com/office/drawing/2014/main" id="{F090C37A-0831-0631-5853-85D916FA1D92}"/>
                  </a:ext>
                </a:extLst>
              </p:cNvPr>
              <p:cNvSpPr/>
              <p:nvPr/>
            </p:nvSpPr>
            <p:spPr>
              <a:xfrm>
                <a:off x="8453389" y="1779794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3" name="Cube 1072">
                <a:extLst>
                  <a:ext uri="{FF2B5EF4-FFF2-40B4-BE49-F238E27FC236}">
                    <a16:creationId xmlns:a16="http://schemas.microsoft.com/office/drawing/2014/main" id="{5DA84448-87CB-71CA-89E6-90D171E05295}"/>
                  </a:ext>
                </a:extLst>
              </p:cNvPr>
              <p:cNvSpPr/>
              <p:nvPr/>
            </p:nvSpPr>
            <p:spPr>
              <a:xfrm>
                <a:off x="8609681" y="1581601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Cube 1073">
                <a:extLst>
                  <a:ext uri="{FF2B5EF4-FFF2-40B4-BE49-F238E27FC236}">
                    <a16:creationId xmlns:a16="http://schemas.microsoft.com/office/drawing/2014/main" id="{FEA8A870-E512-E737-D46F-5EE78EA000C5}"/>
                  </a:ext>
                </a:extLst>
              </p:cNvPr>
              <p:cNvSpPr/>
              <p:nvPr/>
            </p:nvSpPr>
            <p:spPr>
              <a:xfrm>
                <a:off x="8766650" y="1676090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5" name="Cube 1074">
                <a:extLst>
                  <a:ext uri="{FF2B5EF4-FFF2-40B4-BE49-F238E27FC236}">
                    <a16:creationId xmlns:a16="http://schemas.microsoft.com/office/drawing/2014/main" id="{3539D550-4602-8D12-3927-12A66D0CB094}"/>
                  </a:ext>
                </a:extLst>
              </p:cNvPr>
              <p:cNvSpPr/>
              <p:nvPr/>
            </p:nvSpPr>
            <p:spPr>
              <a:xfrm rot="10800000">
                <a:off x="8597832" y="5011276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6" name="Cube 1075">
                <a:extLst>
                  <a:ext uri="{FF2B5EF4-FFF2-40B4-BE49-F238E27FC236}">
                    <a16:creationId xmlns:a16="http://schemas.microsoft.com/office/drawing/2014/main" id="{A9BFBCE0-3B29-25E0-B5FB-C9EC5B9EA755}"/>
                  </a:ext>
                </a:extLst>
              </p:cNvPr>
              <p:cNvSpPr/>
              <p:nvPr/>
            </p:nvSpPr>
            <p:spPr>
              <a:xfrm rot="10800000">
                <a:off x="8438803" y="5196663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Cube 1076">
                <a:extLst>
                  <a:ext uri="{FF2B5EF4-FFF2-40B4-BE49-F238E27FC236}">
                    <a16:creationId xmlns:a16="http://schemas.microsoft.com/office/drawing/2014/main" id="{F036D1B4-6C74-F350-5437-3DF243A141DB}"/>
                  </a:ext>
                </a:extLst>
              </p:cNvPr>
              <p:cNvSpPr/>
              <p:nvPr/>
            </p:nvSpPr>
            <p:spPr>
              <a:xfrm rot="10800000">
                <a:off x="8088166" y="5011306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Cube 1077">
                <a:extLst>
                  <a:ext uri="{FF2B5EF4-FFF2-40B4-BE49-F238E27FC236}">
                    <a16:creationId xmlns:a16="http://schemas.microsoft.com/office/drawing/2014/main" id="{8D63EECB-ED2F-E8D2-FD6E-BC608CCB02EE}"/>
                  </a:ext>
                </a:extLst>
              </p:cNvPr>
              <p:cNvSpPr/>
              <p:nvPr/>
            </p:nvSpPr>
            <p:spPr>
              <a:xfrm rot="10800000">
                <a:off x="7931075" y="5196663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Cube 1078">
                <a:extLst>
                  <a:ext uri="{FF2B5EF4-FFF2-40B4-BE49-F238E27FC236}">
                    <a16:creationId xmlns:a16="http://schemas.microsoft.com/office/drawing/2014/main" id="{D59CF234-43EA-8F24-08FE-A6748D33D6C4}"/>
                  </a:ext>
                </a:extLst>
              </p:cNvPr>
              <p:cNvSpPr/>
              <p:nvPr/>
            </p:nvSpPr>
            <p:spPr>
              <a:xfrm rot="10800000">
                <a:off x="7731492" y="5097420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Cube 1079">
                <a:extLst>
                  <a:ext uri="{FF2B5EF4-FFF2-40B4-BE49-F238E27FC236}">
                    <a16:creationId xmlns:a16="http://schemas.microsoft.com/office/drawing/2014/main" id="{FEE784EC-70D7-CF2D-D63B-A1292C3D65CA}"/>
                  </a:ext>
                </a:extLst>
              </p:cNvPr>
              <p:cNvSpPr/>
              <p:nvPr/>
            </p:nvSpPr>
            <p:spPr>
              <a:xfrm rot="10800000">
                <a:off x="8242726" y="5107156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D1126FEF-F807-878F-07D9-B4FF29D869FC}"/>
                  </a:ext>
                </a:extLst>
              </p:cNvPr>
              <p:cNvSpPr/>
              <p:nvPr/>
            </p:nvSpPr>
            <p:spPr>
              <a:xfrm rot="10800000">
                <a:off x="8754289" y="5107157"/>
                <a:ext cx="192242" cy="150380"/>
              </a:xfrm>
              <a:prstGeom prst="cube">
                <a:avLst/>
              </a:prstGeom>
              <a:solidFill>
                <a:srgbClr val="FF0000">
                  <a:alpha val="86000"/>
                </a:srgbClr>
              </a:solidFill>
              <a:ln>
                <a:solidFill>
                  <a:schemeClr val="accent1">
                    <a:shade val="15000"/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9225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7B27-DA14-4DC9-B206-77AF5EC3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Neural Ratio Estimator: Theory</a:t>
            </a:r>
            <a:endParaRPr lang="en-US" sz="6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ACF71D-BCFF-41EA-91FC-2D3D6C7C202F}"/>
                  </a:ext>
                </a:extLst>
              </p:cNvPr>
              <p:cNvSpPr txBox="1"/>
              <p:nvPr/>
            </p:nvSpPr>
            <p:spPr>
              <a:xfrm>
                <a:off x="838200" y="984708"/>
                <a:ext cx="10852656" cy="520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/>
                  <a:t>1) Generate two sets of data: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/>
                  <a:t>Set 1 is a joint distribution describing correlated events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sz="2000" b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/>
                  <a:t>Set 2 is a product of the marginal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000" b="0"/>
                  <a:t> </a:t>
                </a:r>
                <a:r>
                  <a:rPr lang="en-US" sz="2000"/>
                  <a:t>describing uncorrelated events</a:t>
                </a:r>
                <a:endParaRPr lang="en-US" sz="2000" b="0"/>
              </a:p>
              <a:p>
                <a:endParaRPr lang="en-US" sz="1600"/>
              </a:p>
              <a:p>
                <a:r>
                  <a:rPr lang="en-US" sz="2000"/>
                  <a:t>2) Define a classification function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|0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1}</m:t>
                    </m:r>
                  </m:oMath>
                </a14:m>
                <a:r>
                  <a:rPr lang="en-US" sz="2000"/>
                  <a:t> that describes the likelihood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are correlated (from Set 1).  Thus: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000"/>
                  <a:t> the probability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is from Set 1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the probability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is from Set 2</a:t>
                </a:r>
              </a:p>
              <a:p>
                <a:endParaRPr lang="en-US" sz="1600"/>
              </a:p>
              <a:p>
                <a:r>
                  <a:rPr lang="en-US" sz="2000"/>
                  <a:t>3) Define binary cross entropy between distributions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000"/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))−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000"/>
              </a:p>
              <a:p>
                <a:endParaRPr lang="en-US" sz="1600"/>
              </a:p>
              <a:p>
                <a:r>
                  <a:rPr lang="en-US" sz="2000"/>
                  <a:t>4) Find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such that it satisfies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/>
                  <a:t>, implying:</a:t>
                </a:r>
              </a:p>
              <a:p>
                <a:r>
                  <a:rPr lang="en-US" sz="1200"/>
                  <a:t>  </a:t>
                </a:r>
              </a:p>
              <a:p>
                <a:pPr algn="ctr"/>
                <a:r>
                  <a:rPr lang="en-US" sz="20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/>
                  <a:t> (for constant x)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ACF71D-BCFF-41EA-91FC-2D3D6C7C2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84708"/>
                <a:ext cx="10852656" cy="5203797"/>
              </a:xfrm>
              <a:prstGeom prst="rect">
                <a:avLst/>
              </a:prstGeom>
              <a:blipFill>
                <a:blip r:embed="rId2"/>
                <a:stretch>
                  <a:fillRect l="-618" t="-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E82010-468D-4E2A-8D5F-73137FA8AABB}"/>
              </a:ext>
            </a:extLst>
          </p:cNvPr>
          <p:cNvSpPr txBox="1"/>
          <p:nvPr/>
        </p:nvSpPr>
        <p:spPr>
          <a:xfrm>
            <a:off x="683477" y="5283555"/>
            <a:ext cx="269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See </a:t>
            </a:r>
            <a:r>
              <a:rPr lang="en-US" sz="1200">
                <a:hlinkClick r:id="rId3"/>
              </a:rPr>
              <a:t>Likelihood-free MCMC with Amortized Approximate Ratio Estimators (arxiv.org</a:t>
            </a:r>
            <a:r>
              <a:rPr lang="en-US" sz="1200"/>
              <a:t>)  for more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3805-22FC-44EF-960D-44FF98ED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7537" y="6114552"/>
            <a:ext cx="769727" cy="7434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F420B2-EBC4-466C-BA3D-528752E8DD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98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7B27-DA14-4DC9-B206-77AF5EC3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The Extended Maximum Likelihood: Explicit Inputs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ACF71D-BCFF-41EA-91FC-2D3D6C7C202F}"/>
              </a:ext>
            </a:extLst>
          </p:cNvPr>
          <p:cNvSpPr txBox="1"/>
          <p:nvPr/>
        </p:nvSpPr>
        <p:spPr>
          <a:xfrm>
            <a:off x="920620" y="1248507"/>
            <a:ext cx="1166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Include information about total charge collected and each photon’s arrival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BEFD8-D9E2-4F62-B113-3C54CB77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7537" y="6114552"/>
            <a:ext cx="769727" cy="7434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F420B2-EBC4-466C-BA3D-528752E8DD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C7AE1F-812D-9F91-8CC7-34B5E101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77" y="1805541"/>
            <a:ext cx="2767470" cy="2456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35256B-0420-FC34-C1CB-A0F79F06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55" y="4384768"/>
            <a:ext cx="3212738" cy="1928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270E01-E7F2-6D25-8AD9-D93DF2A88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463" y="4629999"/>
            <a:ext cx="7584201" cy="244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66CAE-86C7-2D07-4CEE-F96ADC30A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558" y="4875782"/>
            <a:ext cx="7739233" cy="278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3C1E2C-3D3B-F461-38AC-80111A310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463" y="5191707"/>
            <a:ext cx="7114674" cy="2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B0D0-0DA3-E7DF-167C-0BE44E01B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884" y="2354385"/>
            <a:ext cx="7759941" cy="1012425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BE25EA9C-8974-C300-2C49-44471E1A5F50}"/>
              </a:ext>
            </a:extLst>
          </p:cNvPr>
          <p:cNvSpPr/>
          <p:nvPr/>
        </p:nvSpPr>
        <p:spPr>
          <a:xfrm rot="16200000">
            <a:off x="7165639" y="2121389"/>
            <a:ext cx="389467" cy="256260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C28EB12-6BA0-5097-58FF-7D872AFA4F03}"/>
              </a:ext>
            </a:extLst>
          </p:cNvPr>
          <p:cNvSpPr/>
          <p:nvPr/>
        </p:nvSpPr>
        <p:spPr>
          <a:xfrm rot="16200000">
            <a:off x="10067994" y="1897123"/>
            <a:ext cx="389467" cy="301114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2B2C37F6-45EA-CCAA-D12A-5C65CE9248C0}"/>
              </a:ext>
            </a:extLst>
          </p:cNvPr>
          <p:cNvSpPr/>
          <p:nvPr/>
        </p:nvSpPr>
        <p:spPr>
          <a:xfrm rot="16200000">
            <a:off x="4631643" y="2607196"/>
            <a:ext cx="389467" cy="159098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588A68-348B-63A1-F3DD-19EE6A3565AE}"/>
              </a:ext>
            </a:extLst>
          </p:cNvPr>
          <p:cNvSpPr txBox="1"/>
          <p:nvPr/>
        </p:nvSpPr>
        <p:spPr>
          <a:xfrm>
            <a:off x="3693546" y="3591177"/>
            <a:ext cx="2273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Extended Maximum Likelihood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EF392-BF93-146C-4D03-8262D15732D2}"/>
              </a:ext>
            </a:extLst>
          </p:cNvPr>
          <p:cNvSpPr txBox="1"/>
          <p:nvPr/>
        </p:nvSpPr>
        <p:spPr>
          <a:xfrm>
            <a:off x="8832777" y="3584765"/>
            <a:ext cx="285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Information per photon (</a:t>
            </a:r>
            <a:r>
              <a:rPr lang="en-US" sz="2000" i="1" err="1"/>
              <a:t>Hitnet</a:t>
            </a:r>
            <a:r>
              <a:rPr lang="en-US" sz="200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F4563-F4DE-62DC-4A76-267E022F37A5}"/>
              </a:ext>
            </a:extLst>
          </p:cNvPr>
          <p:cNvSpPr txBox="1"/>
          <p:nvPr/>
        </p:nvSpPr>
        <p:spPr>
          <a:xfrm>
            <a:off x="6138838" y="3579995"/>
            <a:ext cx="244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Total Detector Info </a:t>
            </a:r>
          </a:p>
          <a:p>
            <a:pPr algn="ctr"/>
            <a:r>
              <a:rPr lang="en-US" sz="2000"/>
              <a:t>(</a:t>
            </a:r>
            <a:r>
              <a:rPr lang="en-US" sz="2000" i="1" err="1"/>
              <a:t>Chargenet</a:t>
            </a:r>
            <a:r>
              <a:rPr lang="en-US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386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938B2-AD27-44E9-90E5-3B13B8F5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7537" y="6114552"/>
            <a:ext cx="769727" cy="7434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F420B2-EBC4-466C-BA3D-528752E8DD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03DC05-1B07-8627-4F46-49D3BD86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Network Architecture: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3912A7-E780-F58A-37A7-1B241D352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613"/>
            <a:ext cx="12192000" cy="315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4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A5346-5CC3-7605-9BA4-903504AE5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071"/>
            <a:ext cx="6021745" cy="4815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Modern optical particle detectors yield intricate spatial and temporal data</a:t>
            </a:r>
          </a:p>
          <a:p>
            <a:r>
              <a:rPr lang="en-US" sz="2400"/>
              <a:t>Advances in materials, photosensors, and geometries have improved measurements</a:t>
            </a:r>
          </a:p>
          <a:p>
            <a:r>
              <a:rPr lang="en-US" sz="2400"/>
              <a:t>Monte Carlo models for complex interactions describe detector response</a:t>
            </a:r>
          </a:p>
          <a:p>
            <a:pPr marL="0" indent="0">
              <a:buNone/>
            </a:pPr>
            <a:r>
              <a:rPr lang="en-US"/>
              <a:t>Challenge: Fully utilize detector signal by extracting detailed features directly from Monte Carlo output.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3F9B25-B1E2-5CE4-D5AC-BE9B1978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Novel Particle Detectors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EB33F8-03E1-8257-657E-92520D626CF7}"/>
              </a:ext>
            </a:extLst>
          </p:cNvPr>
          <p:cNvGrpSpPr/>
          <p:nvPr/>
        </p:nvGrpSpPr>
        <p:grpSpPr>
          <a:xfrm>
            <a:off x="6906838" y="1317071"/>
            <a:ext cx="5015581" cy="4665473"/>
            <a:chOff x="7555147" y="1411297"/>
            <a:chExt cx="4623883" cy="453492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6301096-367B-C946-7AA3-D1A73D654D7D}"/>
                </a:ext>
              </a:extLst>
            </p:cNvPr>
            <p:cNvSpPr/>
            <p:nvPr/>
          </p:nvSpPr>
          <p:spPr>
            <a:xfrm>
              <a:off x="7555147" y="1411297"/>
              <a:ext cx="4623883" cy="4534927"/>
            </a:xfrm>
            <a:prstGeom prst="roundRect">
              <a:avLst>
                <a:gd name="adj" fmla="val 3724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620D56-EF60-9390-51BB-ABEF2E7EA3DF}"/>
                </a:ext>
              </a:extLst>
            </p:cNvPr>
            <p:cNvGrpSpPr/>
            <p:nvPr/>
          </p:nvGrpSpPr>
          <p:grpSpPr>
            <a:xfrm>
              <a:off x="7678060" y="1471015"/>
              <a:ext cx="4387545" cy="4418768"/>
              <a:chOff x="7806824" y="1672053"/>
              <a:chExt cx="4387545" cy="441876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895D513-F843-B69D-BC83-FDB8DD874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69210" y="1672053"/>
                <a:ext cx="2425159" cy="21719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07682C5-8A93-F946-9DF4-36E9456D5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65061" y="3845191"/>
                <a:ext cx="2029307" cy="224563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EB7236C-48E2-33E2-0BDD-87EB4BE330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504" t="1169" r="5697" b="10335"/>
              <a:stretch/>
            </p:blipFill>
            <p:spPr>
              <a:xfrm>
                <a:off x="7806824" y="3383714"/>
                <a:ext cx="2171652" cy="2576305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9B5665-9AAF-2282-BC06-CE63FE130172}"/>
                </a:ext>
              </a:extLst>
            </p:cNvPr>
            <p:cNvSpPr txBox="1"/>
            <p:nvPr/>
          </p:nvSpPr>
          <p:spPr>
            <a:xfrm>
              <a:off x="7632033" y="1719742"/>
              <a:ext cx="200841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/>
                <a:t>Event displays for various neutrino detectors: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AC9EDA-325F-3704-561C-CDD7734712EB}"/>
              </a:ext>
            </a:extLst>
          </p:cNvPr>
          <p:cNvSpPr txBox="1"/>
          <p:nvPr/>
        </p:nvSpPr>
        <p:spPr>
          <a:xfrm>
            <a:off x="11355863" y="3059130"/>
            <a:ext cx="503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[1]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8BFC7-675D-0AD1-957A-F49485DC7244}"/>
              </a:ext>
            </a:extLst>
          </p:cNvPr>
          <p:cNvSpPr txBox="1"/>
          <p:nvPr/>
        </p:nvSpPr>
        <p:spPr>
          <a:xfrm>
            <a:off x="8869011" y="5512203"/>
            <a:ext cx="458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[2]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9DB18-B50C-0F9C-2293-CA14BE6F3582}"/>
              </a:ext>
            </a:extLst>
          </p:cNvPr>
          <p:cNvSpPr txBox="1"/>
          <p:nvPr/>
        </p:nvSpPr>
        <p:spPr>
          <a:xfrm>
            <a:off x="11353800" y="5512203"/>
            <a:ext cx="458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[3]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83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29966B-C5D4-746D-FF2F-8114A98A9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7072"/>
            <a:ext cx="11141015" cy="4718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HITMAN </a:t>
            </a:r>
            <a:r>
              <a:rPr lang="en-US" sz="2400"/>
              <a:t>(</a:t>
            </a:r>
            <a:r>
              <a:rPr lang="en-US" sz="1800" b="1"/>
              <a:t>H</a:t>
            </a:r>
            <a:r>
              <a:rPr lang="en-US" sz="1800"/>
              <a:t>ighly-parallelizable </a:t>
            </a:r>
            <a:r>
              <a:rPr lang="en-US" sz="1800" b="1"/>
              <a:t>I</a:t>
            </a:r>
            <a:r>
              <a:rPr lang="en-US" sz="1800"/>
              <a:t>nference </a:t>
            </a:r>
            <a:r>
              <a:rPr lang="en-US" sz="1800" b="1"/>
              <a:t>T</a:t>
            </a:r>
            <a:r>
              <a:rPr lang="en-US" sz="1800"/>
              <a:t>echnique for </a:t>
            </a:r>
            <a:r>
              <a:rPr lang="en-US" sz="1800" b="1"/>
              <a:t>M</a:t>
            </a:r>
            <a:r>
              <a:rPr lang="en-US" sz="1800"/>
              <a:t>onitoring </a:t>
            </a:r>
            <a:r>
              <a:rPr lang="en-US" sz="1800" b="1" err="1"/>
              <a:t>A</a:t>
            </a:r>
            <a:r>
              <a:rPr lang="en-US" sz="1800" err="1"/>
              <a:t>nti</a:t>
            </a:r>
            <a:r>
              <a:rPr lang="en-US" sz="1800" b="1" err="1"/>
              <a:t>N</a:t>
            </a:r>
            <a:r>
              <a:rPr lang="en-US" sz="1800" err="1"/>
              <a:t>eutrinos</a:t>
            </a:r>
            <a:r>
              <a:rPr lang="en-US" sz="2400"/>
              <a:t>) </a:t>
            </a:r>
          </a:p>
          <a:p>
            <a:r>
              <a:rPr lang="en-US"/>
              <a:t>Quantification of performance for novel detection technologies:</a:t>
            </a:r>
          </a:p>
          <a:p>
            <a:pPr lvl="1"/>
            <a:r>
              <a:rPr lang="en-US"/>
              <a:t>AIT/NEO (LLNL)</a:t>
            </a:r>
          </a:p>
          <a:p>
            <a:pPr lvl="1"/>
            <a:r>
              <a:rPr lang="en-US"/>
              <a:t>Eos (LBL, BNL, LLNL)</a:t>
            </a:r>
          </a:p>
          <a:p>
            <a:pPr lvl="1"/>
            <a:r>
              <a:rPr lang="en-US" err="1"/>
              <a:t>LiquidO</a:t>
            </a:r>
            <a:endParaRPr lang="en-US"/>
          </a:p>
          <a:p>
            <a:r>
              <a:rPr lang="en-US"/>
              <a:t>Reconstructions for antineutrino detections for reactor monitoring </a:t>
            </a:r>
          </a:p>
          <a:p>
            <a:pPr lvl="1"/>
            <a:r>
              <a:rPr lang="en-US"/>
              <a:t>U/Pu Composition of fuel, Reactor on/off monitoring</a:t>
            </a:r>
          </a:p>
          <a:p>
            <a:r>
              <a:rPr lang="en-US"/>
              <a:t>Reconstruction method applicable to arbitrary optical particle detectors</a:t>
            </a:r>
          </a:p>
          <a:p>
            <a:pPr lvl="1"/>
            <a:r>
              <a:rPr lang="en-US"/>
              <a:t>Framework for supporting R&amp;D efforts for new detection technologies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549AA-6807-1917-5C64-75798B1E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Relevance</a:t>
            </a:r>
          </a:p>
        </p:txBody>
      </p:sp>
    </p:spTree>
    <p:extLst>
      <p:ext uri="{BB962C8B-B14F-4D97-AF65-F5344CB8AC3E}">
        <p14:creationId xmlns:p14="http://schemas.microsoft.com/office/powerpoint/2010/main" val="1212627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122F713-2873-4862-BDC7-EE7F76F2A1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17072"/>
                <a:ext cx="8645143" cy="471857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For a given particle event we have: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Observables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400"/>
                  <a:t>[Photon arrival time, location, wavelength, …]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Hypothesis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400"/>
                  <a:t>: [particle interaction vertex, direction, energy]</a:t>
                </a:r>
              </a:p>
              <a:p>
                <a:endParaRPr lang="en-US" sz="2800"/>
              </a:p>
              <a:p>
                <a:pPr marL="0" indent="0">
                  <a:buNone/>
                </a:pPr>
                <a:r>
                  <a:rPr lang="en-US" sz="2800"/>
                  <a:t>HITMAN</a:t>
                </a:r>
                <a:r>
                  <a:rPr lang="en-US"/>
                  <a:t> combines two techniques to infer particle kinematics from complex detector outputs </a:t>
                </a:r>
                <a:r>
                  <a:rPr lang="en-US" sz="2000"/>
                  <a:t>[4]</a:t>
                </a:r>
                <a:endParaRPr lang="en-US" sz="280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/>
                  <a:t>Neural ratio estimators (NRE) </a:t>
                </a:r>
                <a:r>
                  <a:rPr lang="en-US" sz="2000"/>
                  <a:t>[5]</a:t>
                </a:r>
                <a:endParaRPr lang="en-US" sz="240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/>
                  <a:t>Extended Maximum Likelihood (EML) decomposition </a:t>
                </a:r>
                <a:r>
                  <a:rPr lang="en-US" sz="2000"/>
                  <a:t>[6]</a:t>
                </a:r>
                <a:r>
                  <a:rPr lang="en-US" sz="2400"/>
                  <a:t> 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122F713-2873-4862-BDC7-EE7F76F2A1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17072"/>
                <a:ext cx="8645143" cy="4718570"/>
              </a:xfrm>
              <a:blipFill>
                <a:blip r:embed="rId2"/>
                <a:stretch>
                  <a:fillRect l="-1409" t="-2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DF51EE8-6555-7484-3362-13BDCE6F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The Inference Problem:</a:t>
            </a:r>
            <a:endParaRPr lang="en-US"/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225B60E0-EF84-C814-DD9A-D75FCC2F6F2C}"/>
              </a:ext>
            </a:extLst>
          </p:cNvPr>
          <p:cNvSpPr/>
          <p:nvPr/>
        </p:nvSpPr>
        <p:spPr>
          <a:xfrm>
            <a:off x="10340206" y="4651780"/>
            <a:ext cx="1016584" cy="8227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9770A8-833F-E9A0-B9DD-3B330EE426F8}"/>
                  </a:ext>
                </a:extLst>
              </p:cNvPr>
              <p:cNvSpPr txBox="1"/>
              <p:nvPr/>
            </p:nvSpPr>
            <p:spPr>
              <a:xfrm>
                <a:off x="9510035" y="3429000"/>
                <a:ext cx="25256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/>
                  <a:t>Particle Hypothesis 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9770A8-833F-E9A0-B9DD-3B330EE42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035" y="3429000"/>
                <a:ext cx="2525629" cy="400110"/>
              </a:xfrm>
              <a:prstGeom prst="rect">
                <a:avLst/>
              </a:prstGeom>
              <a:blipFill>
                <a:blip r:embed="rId3"/>
                <a:stretch>
                  <a:fillRect l="-2415" t="-9231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929ADAF-5A28-4EDF-8A53-CFE1B9B4CFB9}"/>
                  </a:ext>
                </a:extLst>
              </p:cNvPr>
              <p:cNvSpPr/>
              <p:nvPr/>
            </p:nvSpPr>
            <p:spPr>
              <a:xfrm>
                <a:off x="9844801" y="5568072"/>
                <a:ext cx="413312" cy="3545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929ADAF-5A28-4EDF-8A53-CFE1B9B4CF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4801" y="5568072"/>
                <a:ext cx="413312" cy="354511"/>
              </a:xfrm>
              <a:prstGeom prst="ellipse">
                <a:avLst/>
              </a:prstGeom>
              <a:blipFill>
                <a:blip r:embed="rId4"/>
                <a:stretch>
                  <a:fillRect l="-857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18D355-80FE-BEE8-A0F1-22C57345FC9D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10197585" y="5281162"/>
            <a:ext cx="389703" cy="33882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B5D9F0-DA4F-D98E-A919-3E638796400E}"/>
                  </a:ext>
                </a:extLst>
              </p:cNvPr>
              <p:cNvSpPr/>
              <p:nvPr/>
            </p:nvSpPr>
            <p:spPr>
              <a:xfrm>
                <a:off x="9656605" y="3934553"/>
                <a:ext cx="826623" cy="748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9B5D9F0-DA4F-D98E-A919-3E6387964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605" y="3934553"/>
                <a:ext cx="826623" cy="74896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5A80C7-6314-DE9B-B830-3F827516EBED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10362172" y="4573830"/>
            <a:ext cx="225116" cy="21226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0CC3831-C60F-41EA-5290-1DCF7C375297}"/>
                  </a:ext>
                </a:extLst>
              </p:cNvPr>
              <p:cNvSpPr/>
              <p:nvPr/>
            </p:nvSpPr>
            <p:spPr>
              <a:xfrm>
                <a:off x="11209041" y="3934553"/>
                <a:ext cx="826623" cy="74896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/>
                  <a:t> </a:t>
                </a: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0CC3831-C60F-41EA-5290-1DCF7C3752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9041" y="3934553"/>
                <a:ext cx="826623" cy="74896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4A2879-5854-8959-C082-1D69A8A8A620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11104981" y="4573830"/>
            <a:ext cx="225116" cy="187633"/>
          </a:xfrm>
          <a:prstGeom prst="straightConnector1">
            <a:avLst/>
          </a:prstGeom>
          <a:ln w="508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0EF7C1F-FD5E-100A-853F-3AA31EA4BE90}"/>
                  </a:ext>
                </a:extLst>
              </p:cNvPr>
              <p:cNvSpPr/>
              <p:nvPr/>
            </p:nvSpPr>
            <p:spPr>
              <a:xfrm>
                <a:off x="11328984" y="5474502"/>
                <a:ext cx="552099" cy="518649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0EF7C1F-FD5E-100A-853F-3AA31EA4BE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8984" y="5474502"/>
                <a:ext cx="552099" cy="518649"/>
              </a:xfrm>
              <a:prstGeom prst="ellipse">
                <a:avLst/>
              </a:prstGeom>
              <a:blipFill>
                <a:blip r:embed="rId7"/>
                <a:stretch>
                  <a:fillRect l="-13978" b="-9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09BB84-3219-88F8-5C46-E129577AEA89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1184721" y="5321117"/>
            <a:ext cx="225116" cy="229339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80D612D-0FB5-8020-0FB3-288080F12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4066" y="861045"/>
            <a:ext cx="2950069" cy="25059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E08195-59AE-9F20-C94C-3CFCA87C317E}"/>
                  </a:ext>
                </a:extLst>
              </p:cNvPr>
              <p:cNvSpPr txBox="1"/>
              <p:nvPr/>
            </p:nvSpPr>
            <p:spPr>
              <a:xfrm>
                <a:off x="9548497" y="1289322"/>
                <a:ext cx="23710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/>
                  <a:t>Observables: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E08195-59AE-9F20-C94C-3CFCA87C3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8497" y="1289322"/>
                <a:ext cx="2371048" cy="400110"/>
              </a:xfrm>
              <a:prstGeom prst="rect">
                <a:avLst/>
              </a:prstGeom>
              <a:blipFill>
                <a:blip r:embed="rId9"/>
                <a:stretch>
                  <a:fillRect l="-257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9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DE423C-94A0-18D8-3F87-183EF8ADC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072"/>
            <a:ext cx="5257800" cy="471857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Neural Ratio Estimators:</a:t>
            </a:r>
          </a:p>
          <a:p>
            <a:r>
              <a:rPr lang="en-US" sz="2400"/>
              <a:t>Information theoretic approach to density estimation</a:t>
            </a:r>
          </a:p>
          <a:p>
            <a:r>
              <a:rPr lang="en-US" sz="2400"/>
              <a:t>Leverages deep learning tools with hardware acceleration capabilities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A91A9B-C21F-243C-0902-6745B0DD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Combining NRE &amp; EML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B028589-42B8-25E7-A740-21190B5E5DAE}"/>
              </a:ext>
            </a:extLst>
          </p:cNvPr>
          <p:cNvSpPr txBox="1">
            <a:spLocks/>
          </p:cNvSpPr>
          <p:nvPr/>
        </p:nvSpPr>
        <p:spPr>
          <a:xfrm>
            <a:off x="6096000" y="1317072"/>
            <a:ext cx="5257800" cy="471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Extended Maximum Likelihood:</a:t>
            </a:r>
          </a:p>
          <a:p>
            <a:r>
              <a:rPr lang="en-US" sz="2400"/>
              <a:t>Operates on a per-photon basis: Condenses input parameter space to ~10 dimensions, irrespective of detector geometry and channel count.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62DB6-43F2-925B-F56D-1FABFE43F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28" y="4063781"/>
            <a:ext cx="5352413" cy="1329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9B863B-FF73-0F7D-19A0-C8DBC8F8CAFA}"/>
                  </a:ext>
                </a:extLst>
              </p:cNvPr>
              <p:cNvSpPr txBox="1"/>
              <p:nvPr/>
            </p:nvSpPr>
            <p:spPr>
              <a:xfrm>
                <a:off x="6408254" y="3907255"/>
                <a:ext cx="4623573" cy="780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EML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 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h𝑜𝑡𝑜𝑛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𝑝h𝑜𝑡𝑜𝑛</m:t>
                              </m:r>
                            </m:sub>
                          </m:s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nor/>
                        </m:rPr>
                        <a:rPr lang="en-US" sz="2000" b="0" i="0" dirty="0" smtClean="0"/>
                        <m:t> 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9B863B-FF73-0F7D-19A0-C8DBC8F8C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254" y="3907255"/>
                <a:ext cx="4623573" cy="780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E8F5CA25-BB1C-A291-1B23-5602F115B5B6}"/>
              </a:ext>
            </a:extLst>
          </p:cNvPr>
          <p:cNvSpPr/>
          <p:nvPr/>
        </p:nvSpPr>
        <p:spPr>
          <a:xfrm rot="16200000">
            <a:off x="7635275" y="4350681"/>
            <a:ext cx="389467" cy="97834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3CE6F69-DCCF-A882-3BE5-FA0A1FBFD374}"/>
              </a:ext>
            </a:extLst>
          </p:cNvPr>
          <p:cNvSpPr/>
          <p:nvPr/>
        </p:nvSpPr>
        <p:spPr>
          <a:xfrm rot="16200000">
            <a:off x="9497424" y="3703144"/>
            <a:ext cx="389467" cy="2273419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EB172-63C9-CAA1-56E0-769F6D2638E2}"/>
              </a:ext>
            </a:extLst>
          </p:cNvPr>
          <p:cNvSpPr txBox="1"/>
          <p:nvPr/>
        </p:nvSpPr>
        <p:spPr>
          <a:xfrm>
            <a:off x="8916634" y="4956153"/>
            <a:ext cx="1551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Information per photon (</a:t>
            </a:r>
            <a:r>
              <a:rPr lang="en-US" sz="1600" i="1" err="1"/>
              <a:t>Hitnet</a:t>
            </a:r>
            <a:r>
              <a:rPr lang="en-US" sz="160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31712-FCEB-DB46-F59B-9B566E2ADD1B}"/>
              </a:ext>
            </a:extLst>
          </p:cNvPr>
          <p:cNvSpPr txBox="1"/>
          <p:nvPr/>
        </p:nvSpPr>
        <p:spPr>
          <a:xfrm>
            <a:off x="6849351" y="4956153"/>
            <a:ext cx="1849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Total Detector Charge (</a:t>
            </a:r>
            <a:r>
              <a:rPr lang="en-US" sz="1600" i="1" err="1"/>
              <a:t>Chargenet</a:t>
            </a:r>
            <a:r>
              <a:rPr lang="en-US" sz="16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725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0052DB-F0D4-445A-CFAB-C99940CAB1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7072"/>
                <a:ext cx="3905992" cy="47185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0"/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/>
                  <a:t> measurement with </a:t>
                </a:r>
                <a:r>
                  <a:rPr lang="en-US" err="1"/>
                  <a:t>LiquidO</a:t>
                </a:r>
                <a:r>
                  <a:rPr lang="en-US"/>
                  <a:t> technology</a:t>
                </a:r>
              </a:p>
              <a:p>
                <a:r>
                  <a:rPr lang="en-US" sz="2400"/>
                  <a:t>35m offset from </a:t>
                </a:r>
                <a:r>
                  <a:rPr lang="en-US" sz="2400" err="1"/>
                  <a:t>Chooz</a:t>
                </a:r>
                <a:r>
                  <a:rPr lang="en-US" sz="2400"/>
                  <a:t>-B</a:t>
                </a:r>
              </a:p>
              <a:p>
                <a:r>
                  <a:rPr lang="en-US" sz="2400"/>
                  <a:t>10k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/>
                  <a:t> interactions per day</a:t>
                </a:r>
              </a:p>
              <a:p>
                <a:pPr lvl="1"/>
                <a:r>
                  <a:rPr lang="en-US" sz="2000"/>
                  <a:t>Reactor characterization</a:t>
                </a:r>
              </a:p>
              <a:p>
                <a:pPr lvl="1"/>
                <a:r>
                  <a:rPr lang="en-US" sz="2000"/>
                  <a:t>Reactor-fuel monitoring</a:t>
                </a:r>
                <a:endParaRPr lang="en-US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0052DB-F0D4-445A-CFAB-C99940CAB1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7072"/>
                <a:ext cx="3905992" cy="4718570"/>
              </a:xfrm>
              <a:blipFill>
                <a:blip r:embed="rId2"/>
                <a:stretch>
                  <a:fillRect l="-3281" t="-2067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AE461CD-9224-CD82-3D47-ED3A24A2A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HITMAN Applied to CLOUD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A9127D-77E2-ADFB-4999-08DD577F0EE9}"/>
              </a:ext>
            </a:extLst>
          </p:cNvPr>
          <p:cNvGrpSpPr/>
          <p:nvPr/>
        </p:nvGrpSpPr>
        <p:grpSpPr>
          <a:xfrm>
            <a:off x="5199622" y="1023350"/>
            <a:ext cx="6921041" cy="4836290"/>
            <a:chOff x="5199623" y="1178992"/>
            <a:chExt cx="6683686" cy="46806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E3C582-C520-9BE2-CDCB-AF8E778F2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9623" y="1178992"/>
              <a:ext cx="6683686" cy="46806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38D86B-805E-F4B6-8C2E-E4F761C8F23B}"/>
                </a:ext>
              </a:extLst>
            </p:cNvPr>
            <p:cNvSpPr/>
            <p:nvPr/>
          </p:nvSpPr>
          <p:spPr>
            <a:xfrm>
              <a:off x="10501980" y="5509747"/>
              <a:ext cx="1279873" cy="217900"/>
            </a:xfrm>
            <a:prstGeom prst="rect">
              <a:avLst/>
            </a:prstGeom>
            <a:solidFill>
              <a:srgbClr val="2E2E2E"/>
            </a:solidFill>
            <a:ln>
              <a:solidFill>
                <a:srgbClr val="2E2E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E9923C0-E5AB-CA2B-3499-D4B1098935D7}"/>
              </a:ext>
            </a:extLst>
          </p:cNvPr>
          <p:cNvSpPr/>
          <p:nvPr/>
        </p:nvSpPr>
        <p:spPr>
          <a:xfrm>
            <a:off x="11028401" y="5361730"/>
            <a:ext cx="931091" cy="225146"/>
          </a:xfrm>
          <a:prstGeom prst="rect">
            <a:avLst/>
          </a:prstGeom>
          <a:solidFill>
            <a:srgbClr val="2E2E2E"/>
          </a:solidFill>
          <a:ln>
            <a:solidFill>
              <a:srgbClr val="2E2E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E55ACA-5C36-FE6B-9BEC-CF062E9C9149}"/>
              </a:ext>
            </a:extLst>
          </p:cNvPr>
          <p:cNvSpPr txBox="1"/>
          <p:nvPr/>
        </p:nvSpPr>
        <p:spPr>
          <a:xfrm>
            <a:off x="5199622" y="5574362"/>
            <a:ext cx="1692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2"/>
                </a:solidFill>
              </a:rPr>
              <a:t>(J. Hartnell)</a:t>
            </a:r>
          </a:p>
        </p:txBody>
      </p:sp>
    </p:spTree>
    <p:extLst>
      <p:ext uri="{BB962C8B-B14F-4D97-AF65-F5344CB8AC3E}">
        <p14:creationId xmlns:p14="http://schemas.microsoft.com/office/powerpoint/2010/main" val="131964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0052DB-F0D4-445A-CFAB-C99940CAB1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7072"/>
                <a:ext cx="6755364" cy="47185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Use HITMAN to reconstruct events in two different geometry configurations:</a:t>
                </a:r>
              </a:p>
              <a:p>
                <a:r>
                  <a:rPr lang="en-US" sz="2400" dirty="0"/>
                  <a:t>Non-stereo layers, only timing information about z</a:t>
                </a:r>
              </a:p>
              <a:p>
                <a:r>
                  <a:rPr lang="en-US" sz="2400" dirty="0"/>
                  <a:t>Alternating stereo layers (20° tilt), timing and spatial information for z</a:t>
                </a:r>
              </a:p>
              <a:p>
                <a:pPr marL="0" indent="0">
                  <a:buNone/>
                </a:pPr>
                <a:r>
                  <a:rPr lang="en-US" dirty="0"/>
                  <a:t>Expectation for Stereo z Resolution: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𝑡𝑖𝑙𝑡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0052DB-F0D4-445A-CFAB-C99940CAB1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7072"/>
                <a:ext cx="6755364" cy="4718570"/>
              </a:xfrm>
              <a:blipFill>
                <a:blip r:embed="rId2"/>
                <a:stretch>
                  <a:fillRect l="-1895" t="-2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AE461CD-9224-CD82-3D47-ED3A24A2A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Study: CLOUD Stereo Layers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454D22D-442F-B3F6-42A1-D0FBE108F810}"/>
              </a:ext>
            </a:extLst>
          </p:cNvPr>
          <p:cNvGrpSpPr/>
          <p:nvPr/>
        </p:nvGrpSpPr>
        <p:grpSpPr>
          <a:xfrm rot="16200000">
            <a:off x="9034981" y="2987113"/>
            <a:ext cx="2342971" cy="3770039"/>
            <a:chOff x="9717120" y="1577005"/>
            <a:chExt cx="2342971" cy="3770039"/>
          </a:xfrm>
        </p:grpSpPr>
        <p:sp>
          <p:nvSpPr>
            <p:cNvPr id="24" name="Cylinder 23">
              <a:extLst>
                <a:ext uri="{FF2B5EF4-FFF2-40B4-BE49-F238E27FC236}">
                  <a16:creationId xmlns:a16="http://schemas.microsoft.com/office/drawing/2014/main" id="{73437A78-4E8C-1AF1-7013-EEEE62AD2A6E}"/>
                </a:ext>
              </a:extLst>
            </p:cNvPr>
            <p:cNvSpPr/>
            <p:nvPr/>
          </p:nvSpPr>
          <p:spPr>
            <a:xfrm>
              <a:off x="11173640" y="2245993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A5402A4F-309C-9507-B814-C52EA14044F0}"/>
                </a:ext>
              </a:extLst>
            </p:cNvPr>
            <p:cNvSpPr/>
            <p:nvPr/>
          </p:nvSpPr>
          <p:spPr>
            <a:xfrm rot="10800000">
              <a:off x="11122195" y="5011277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FF648160-0649-02CB-335B-8F4C61187C5E}"/>
                </a:ext>
              </a:extLst>
            </p:cNvPr>
            <p:cNvSpPr/>
            <p:nvPr/>
          </p:nvSpPr>
          <p:spPr>
            <a:xfrm>
              <a:off x="10663881" y="2245993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ylinder 39">
              <a:extLst>
                <a:ext uri="{FF2B5EF4-FFF2-40B4-BE49-F238E27FC236}">
                  <a16:creationId xmlns:a16="http://schemas.microsoft.com/office/drawing/2014/main" id="{53FECD4B-174B-4D31-1BEC-D4013436005A}"/>
                </a:ext>
              </a:extLst>
            </p:cNvPr>
            <p:cNvSpPr/>
            <p:nvPr/>
          </p:nvSpPr>
          <p:spPr>
            <a:xfrm rot="20400000">
              <a:off x="11383869" y="2194113"/>
              <a:ext cx="100584" cy="3136938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BDDF3A57-4F29-6110-85BB-35E91151E955}"/>
                </a:ext>
              </a:extLst>
            </p:cNvPr>
            <p:cNvSpPr/>
            <p:nvPr/>
          </p:nvSpPr>
          <p:spPr>
            <a:xfrm rot="9600000">
              <a:off x="10999973" y="5158348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ylinder 37">
              <a:extLst>
                <a:ext uri="{FF2B5EF4-FFF2-40B4-BE49-F238E27FC236}">
                  <a16:creationId xmlns:a16="http://schemas.microsoft.com/office/drawing/2014/main" id="{D678E4A4-93BA-E2D0-621D-C5FD7F7B3384}"/>
                </a:ext>
              </a:extLst>
            </p:cNvPr>
            <p:cNvSpPr/>
            <p:nvPr/>
          </p:nvSpPr>
          <p:spPr>
            <a:xfrm rot="20400000">
              <a:off x="10898444" y="2199569"/>
              <a:ext cx="100584" cy="3136938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ylinder 28">
              <a:extLst>
                <a:ext uri="{FF2B5EF4-FFF2-40B4-BE49-F238E27FC236}">
                  <a16:creationId xmlns:a16="http://schemas.microsoft.com/office/drawing/2014/main" id="{97F57FD3-CDBE-2478-8D61-1905FED5B381}"/>
                </a:ext>
              </a:extLst>
            </p:cNvPr>
            <p:cNvSpPr/>
            <p:nvPr/>
          </p:nvSpPr>
          <p:spPr>
            <a:xfrm rot="20400000">
              <a:off x="10493012" y="2199569"/>
              <a:ext cx="100584" cy="3136938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3F34E1D0-1B7F-EC25-5957-B39448807151}"/>
                </a:ext>
              </a:extLst>
            </p:cNvPr>
            <p:cNvSpPr/>
            <p:nvPr/>
          </p:nvSpPr>
          <p:spPr>
            <a:xfrm>
              <a:off x="11015240" y="2438377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E7C8DB14-7A09-9684-354E-8F03EA5714DA}"/>
                </a:ext>
              </a:extLst>
            </p:cNvPr>
            <p:cNvSpPr/>
            <p:nvPr/>
          </p:nvSpPr>
          <p:spPr>
            <a:xfrm>
              <a:off x="10505481" y="2438377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5096AA3D-3C49-59BD-34FC-D30D74E0AAE0}"/>
                </a:ext>
              </a:extLst>
            </p:cNvPr>
            <p:cNvSpPr/>
            <p:nvPr/>
          </p:nvSpPr>
          <p:spPr>
            <a:xfrm>
              <a:off x="9843986" y="2054929"/>
              <a:ext cx="2074742" cy="2879710"/>
            </a:xfrm>
            <a:prstGeom prst="can">
              <a:avLst/>
            </a:prstGeom>
            <a:solidFill>
              <a:schemeClr val="accent1">
                <a:alpha val="8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0197D62E-B0AA-CC49-3F3A-7B5A0B17539A}"/>
                </a:ext>
              </a:extLst>
            </p:cNvPr>
            <p:cNvSpPr/>
            <p:nvPr/>
          </p:nvSpPr>
          <p:spPr>
            <a:xfrm rot="20400000">
              <a:off x="9873662" y="1755611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4C8025A8-8928-F835-7E34-FC24C2C68285}"/>
                </a:ext>
              </a:extLst>
            </p:cNvPr>
            <p:cNvSpPr/>
            <p:nvPr/>
          </p:nvSpPr>
          <p:spPr>
            <a:xfrm>
              <a:off x="10505481" y="1854984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ylinder 34">
              <a:extLst>
                <a:ext uri="{FF2B5EF4-FFF2-40B4-BE49-F238E27FC236}">
                  <a16:creationId xmlns:a16="http://schemas.microsoft.com/office/drawing/2014/main" id="{EE0CCE4F-8252-8613-6184-C16D5D33C152}"/>
                </a:ext>
              </a:extLst>
            </p:cNvPr>
            <p:cNvSpPr/>
            <p:nvPr/>
          </p:nvSpPr>
          <p:spPr>
            <a:xfrm>
              <a:off x="11015240" y="1854984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ylinder 35">
              <a:extLst>
                <a:ext uri="{FF2B5EF4-FFF2-40B4-BE49-F238E27FC236}">
                  <a16:creationId xmlns:a16="http://schemas.microsoft.com/office/drawing/2014/main" id="{1D721ABF-9E08-7C4C-A100-87142CC8D212}"/>
                </a:ext>
              </a:extLst>
            </p:cNvPr>
            <p:cNvSpPr/>
            <p:nvPr/>
          </p:nvSpPr>
          <p:spPr>
            <a:xfrm>
              <a:off x="10663881" y="1662600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EBE02544-D45D-C2D8-08C5-3A38B5F461A7}"/>
                </a:ext>
              </a:extLst>
            </p:cNvPr>
            <p:cNvSpPr/>
            <p:nvPr/>
          </p:nvSpPr>
          <p:spPr>
            <a:xfrm>
              <a:off x="11173640" y="1662600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ylinder 38">
              <a:extLst>
                <a:ext uri="{FF2B5EF4-FFF2-40B4-BE49-F238E27FC236}">
                  <a16:creationId xmlns:a16="http://schemas.microsoft.com/office/drawing/2014/main" id="{37B41CB3-50B3-D091-65D0-95A6DD463DC4}"/>
                </a:ext>
              </a:extLst>
            </p:cNvPr>
            <p:cNvSpPr/>
            <p:nvPr/>
          </p:nvSpPr>
          <p:spPr>
            <a:xfrm rot="20400000">
              <a:off x="10279094" y="1755611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ylinder 40">
              <a:extLst>
                <a:ext uri="{FF2B5EF4-FFF2-40B4-BE49-F238E27FC236}">
                  <a16:creationId xmlns:a16="http://schemas.microsoft.com/office/drawing/2014/main" id="{9E29A1FE-3F41-71F2-62D2-6415522F84F6}"/>
                </a:ext>
              </a:extLst>
            </p:cNvPr>
            <p:cNvSpPr/>
            <p:nvPr/>
          </p:nvSpPr>
          <p:spPr>
            <a:xfrm rot="20400000">
              <a:off x="10764519" y="1750155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D9093173-A53D-285B-CF39-2A030E7C597B}"/>
                </a:ext>
              </a:extLst>
            </p:cNvPr>
            <p:cNvSpPr/>
            <p:nvPr/>
          </p:nvSpPr>
          <p:spPr>
            <a:xfrm>
              <a:off x="10628541" y="1577005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3F35678A-783D-482A-0BB9-48B4EDD34FF2}"/>
                </a:ext>
              </a:extLst>
            </p:cNvPr>
            <p:cNvSpPr/>
            <p:nvPr/>
          </p:nvSpPr>
          <p:spPr>
            <a:xfrm rot="20400000">
              <a:off x="10609678" y="1688160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4E51068F-9868-1C2F-AB5E-25D80D596CC7}"/>
                </a:ext>
              </a:extLst>
            </p:cNvPr>
            <p:cNvSpPr/>
            <p:nvPr/>
          </p:nvSpPr>
          <p:spPr>
            <a:xfrm>
              <a:off x="10977752" y="1779795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B4FEF00C-B4F4-7822-F03A-2CA913980DF4}"/>
                </a:ext>
              </a:extLst>
            </p:cNvPr>
            <p:cNvSpPr/>
            <p:nvPr/>
          </p:nvSpPr>
          <p:spPr>
            <a:xfrm>
              <a:off x="11134044" y="1581602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23BA6D21-FE97-DA78-02A9-E5C3B2EE34CB}"/>
                </a:ext>
              </a:extLst>
            </p:cNvPr>
            <p:cNvSpPr/>
            <p:nvPr/>
          </p:nvSpPr>
          <p:spPr>
            <a:xfrm rot="10800000">
              <a:off x="10963166" y="5196664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CC948AEF-DD54-5A64-67E8-DF46FEB62709}"/>
                </a:ext>
              </a:extLst>
            </p:cNvPr>
            <p:cNvSpPr/>
            <p:nvPr/>
          </p:nvSpPr>
          <p:spPr>
            <a:xfrm rot="10800000">
              <a:off x="10612529" y="5011307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D40DD0DC-A2F8-47E2-E847-43621780D746}"/>
                </a:ext>
              </a:extLst>
            </p:cNvPr>
            <p:cNvSpPr/>
            <p:nvPr/>
          </p:nvSpPr>
          <p:spPr>
            <a:xfrm rot="10800000">
              <a:off x="10455438" y="5196664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609A4D5C-7B40-0786-B883-84F034B0B2CA}"/>
                </a:ext>
              </a:extLst>
            </p:cNvPr>
            <p:cNvSpPr/>
            <p:nvPr/>
          </p:nvSpPr>
          <p:spPr>
            <a:xfrm rot="20400000">
              <a:off x="9717120" y="1688690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FBC2BC62-A4D6-8E3C-636F-80EC546223EE}"/>
                </a:ext>
              </a:extLst>
            </p:cNvPr>
            <p:cNvSpPr/>
            <p:nvPr/>
          </p:nvSpPr>
          <p:spPr>
            <a:xfrm rot="20400000">
              <a:off x="10114698" y="1678324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BAC71549-D2F8-F155-A6C7-BCECCB1C36C7}"/>
                </a:ext>
              </a:extLst>
            </p:cNvPr>
            <p:cNvSpPr/>
            <p:nvPr/>
          </p:nvSpPr>
          <p:spPr>
            <a:xfrm>
              <a:off x="10467997" y="1767156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C4767CFC-D854-5405-5DF2-339F667BF053}"/>
                </a:ext>
              </a:extLst>
            </p:cNvPr>
            <p:cNvSpPr/>
            <p:nvPr/>
          </p:nvSpPr>
          <p:spPr>
            <a:xfrm rot="9600000">
              <a:off x="11374609" y="5158348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4F9B18C6-7F80-E1F9-C489-3FE218D4A4F0}"/>
                </a:ext>
              </a:extLst>
            </p:cNvPr>
            <p:cNvSpPr/>
            <p:nvPr/>
          </p:nvSpPr>
          <p:spPr>
            <a:xfrm rot="9600000">
              <a:off x="11867849" y="5158348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AE89650-4797-ACDA-909A-99145B98212C}"/>
              </a:ext>
            </a:extLst>
          </p:cNvPr>
          <p:cNvSpPr txBox="1"/>
          <p:nvPr/>
        </p:nvSpPr>
        <p:spPr>
          <a:xfrm>
            <a:off x="6886102" y="3222250"/>
            <a:ext cx="151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Photosensors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CD67BBF-4F25-1201-19CB-EEDC03E95992}"/>
              </a:ext>
            </a:extLst>
          </p:cNvPr>
          <p:cNvSpPr txBox="1"/>
          <p:nvPr/>
        </p:nvSpPr>
        <p:spPr>
          <a:xfrm>
            <a:off x="8467544" y="3126518"/>
            <a:ext cx="170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Wavelength Shifting Fibers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7DB604-D443-44E6-ACD4-00E98AAE71F0}"/>
              </a:ext>
            </a:extLst>
          </p:cNvPr>
          <p:cNvSpPr txBox="1"/>
          <p:nvPr/>
        </p:nvSpPr>
        <p:spPr>
          <a:xfrm>
            <a:off x="9941645" y="3222250"/>
            <a:ext cx="194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Target Volume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D9406AE-6DB0-2A51-8B04-985287361947}"/>
              </a:ext>
            </a:extLst>
          </p:cNvPr>
          <p:cNvGrpSpPr/>
          <p:nvPr/>
        </p:nvGrpSpPr>
        <p:grpSpPr>
          <a:xfrm rot="16200000">
            <a:off x="9201855" y="96402"/>
            <a:ext cx="2074742" cy="3770039"/>
            <a:chOff x="7326525" y="1577004"/>
            <a:chExt cx="2074742" cy="3770039"/>
          </a:xfrm>
        </p:grpSpPr>
        <p:sp>
          <p:nvSpPr>
            <p:cNvPr id="20" name="Cylinder 19">
              <a:extLst>
                <a:ext uri="{FF2B5EF4-FFF2-40B4-BE49-F238E27FC236}">
                  <a16:creationId xmlns:a16="http://schemas.microsoft.com/office/drawing/2014/main" id="{37962A0A-FED7-F78E-27F7-6CA3F0B9B3A3}"/>
                </a:ext>
              </a:extLst>
            </p:cNvPr>
            <p:cNvSpPr/>
            <p:nvPr/>
          </p:nvSpPr>
          <p:spPr>
            <a:xfrm>
              <a:off x="8146420" y="2245993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D8D6811F-6FDA-E26C-98B2-72D4F462C9AD}"/>
                </a:ext>
              </a:extLst>
            </p:cNvPr>
            <p:cNvSpPr/>
            <p:nvPr/>
          </p:nvSpPr>
          <p:spPr>
            <a:xfrm>
              <a:off x="8656179" y="2245993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05284B2F-7577-E89C-8120-1BC28D1424B0}"/>
                </a:ext>
              </a:extLst>
            </p:cNvPr>
            <p:cNvSpPr/>
            <p:nvPr/>
          </p:nvSpPr>
          <p:spPr>
            <a:xfrm>
              <a:off x="8497779" y="2438377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D8815A74-B53C-5784-B125-8EC53F393119}"/>
                </a:ext>
              </a:extLst>
            </p:cNvPr>
            <p:cNvSpPr/>
            <p:nvPr/>
          </p:nvSpPr>
          <p:spPr>
            <a:xfrm>
              <a:off x="7988020" y="2438377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88850CB4-02B1-1411-B4D7-81FC99AC86C5}"/>
                </a:ext>
              </a:extLst>
            </p:cNvPr>
            <p:cNvSpPr/>
            <p:nvPr/>
          </p:nvSpPr>
          <p:spPr>
            <a:xfrm>
              <a:off x="8806179" y="2334673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31BEAF5B-E5F7-0C4D-033B-8B758BCD556D}"/>
                </a:ext>
              </a:extLst>
            </p:cNvPr>
            <p:cNvSpPr/>
            <p:nvPr/>
          </p:nvSpPr>
          <p:spPr>
            <a:xfrm>
              <a:off x="8296420" y="2334673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5638326F-9605-77A1-509C-6F6980B7CB37}"/>
                </a:ext>
              </a:extLst>
            </p:cNvPr>
            <p:cNvSpPr/>
            <p:nvPr/>
          </p:nvSpPr>
          <p:spPr>
            <a:xfrm>
              <a:off x="7786661" y="2334673"/>
              <a:ext cx="99246" cy="2799911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ylinder 4">
              <a:extLst>
                <a:ext uri="{FF2B5EF4-FFF2-40B4-BE49-F238E27FC236}">
                  <a16:creationId xmlns:a16="http://schemas.microsoft.com/office/drawing/2014/main" id="{2C404C4A-B84A-9C08-AF8A-939E18844563}"/>
                </a:ext>
              </a:extLst>
            </p:cNvPr>
            <p:cNvSpPr/>
            <p:nvPr/>
          </p:nvSpPr>
          <p:spPr>
            <a:xfrm>
              <a:off x="7326525" y="2054929"/>
              <a:ext cx="2074742" cy="2879710"/>
            </a:xfrm>
            <a:prstGeom prst="can">
              <a:avLst/>
            </a:prstGeom>
            <a:solidFill>
              <a:schemeClr val="accent1">
                <a:alpha val="8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472A3073-29E2-7F0C-EA23-212D116E26E4}"/>
                </a:ext>
              </a:extLst>
            </p:cNvPr>
            <p:cNvSpPr/>
            <p:nvPr/>
          </p:nvSpPr>
          <p:spPr>
            <a:xfrm>
              <a:off x="7786661" y="1751280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00FFA22E-BC6D-8839-C360-061D6AD8B234}"/>
                </a:ext>
              </a:extLst>
            </p:cNvPr>
            <p:cNvSpPr/>
            <p:nvPr/>
          </p:nvSpPr>
          <p:spPr>
            <a:xfrm>
              <a:off x="8296420" y="1751280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AB6F62FC-ADF2-A356-1E70-6A0AABA63D54}"/>
                </a:ext>
              </a:extLst>
            </p:cNvPr>
            <p:cNvSpPr/>
            <p:nvPr/>
          </p:nvSpPr>
          <p:spPr>
            <a:xfrm>
              <a:off x="8806179" y="1751280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A54F1E36-EFE8-97BA-C8D5-BF7633370CAB}"/>
                </a:ext>
              </a:extLst>
            </p:cNvPr>
            <p:cNvSpPr/>
            <p:nvPr/>
          </p:nvSpPr>
          <p:spPr>
            <a:xfrm>
              <a:off x="7988020" y="1854984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F8714822-0C63-A27D-9DE2-10AB78329C0F}"/>
                </a:ext>
              </a:extLst>
            </p:cNvPr>
            <p:cNvSpPr/>
            <p:nvPr/>
          </p:nvSpPr>
          <p:spPr>
            <a:xfrm>
              <a:off x="8497779" y="1854984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id="{906E3F01-675D-17A2-AB10-C75EF5847C77}"/>
                </a:ext>
              </a:extLst>
            </p:cNvPr>
            <p:cNvSpPr/>
            <p:nvPr/>
          </p:nvSpPr>
          <p:spPr>
            <a:xfrm>
              <a:off x="8146420" y="1662600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39C3A5F3-B18E-D699-451B-D8B4296F2D14}"/>
                </a:ext>
              </a:extLst>
            </p:cNvPr>
            <p:cNvSpPr/>
            <p:nvPr/>
          </p:nvSpPr>
          <p:spPr>
            <a:xfrm>
              <a:off x="8656179" y="1662600"/>
              <a:ext cx="99246" cy="614359"/>
            </a:xfrm>
            <a:prstGeom prst="can">
              <a:avLst>
                <a:gd name="adj" fmla="val 4405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EF02BA10-8FCB-93F0-DA21-9D77153D4FB1}"/>
                </a:ext>
              </a:extLst>
            </p:cNvPr>
            <p:cNvSpPr/>
            <p:nvPr/>
          </p:nvSpPr>
          <p:spPr>
            <a:xfrm>
              <a:off x="7745961" y="1668730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0591D688-AEC8-C034-B8C6-5E65F869D091}"/>
                </a:ext>
              </a:extLst>
            </p:cNvPr>
            <p:cNvSpPr/>
            <p:nvPr/>
          </p:nvSpPr>
          <p:spPr>
            <a:xfrm>
              <a:off x="7943634" y="1767155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07112D69-ECD6-FF9E-FEB3-EEBCFAA09884}"/>
                </a:ext>
              </a:extLst>
            </p:cNvPr>
            <p:cNvSpPr/>
            <p:nvPr/>
          </p:nvSpPr>
          <p:spPr>
            <a:xfrm>
              <a:off x="8104178" y="1577004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75244020-61D8-68BF-B2E6-23AE3A6F4EE3}"/>
                </a:ext>
              </a:extLst>
            </p:cNvPr>
            <p:cNvSpPr/>
            <p:nvPr/>
          </p:nvSpPr>
          <p:spPr>
            <a:xfrm>
              <a:off x="8253805" y="1665586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AE5E5428-F5FE-BF62-AED5-40BE9C4A6753}"/>
                </a:ext>
              </a:extLst>
            </p:cNvPr>
            <p:cNvSpPr/>
            <p:nvPr/>
          </p:nvSpPr>
          <p:spPr>
            <a:xfrm>
              <a:off x="8453389" y="1779794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B9367025-C11C-5374-C49A-1D9EDF299A27}"/>
                </a:ext>
              </a:extLst>
            </p:cNvPr>
            <p:cNvSpPr/>
            <p:nvPr/>
          </p:nvSpPr>
          <p:spPr>
            <a:xfrm>
              <a:off x="8609681" y="1581601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AD392E41-DD96-F88B-0873-1E588CEEA0F7}"/>
                </a:ext>
              </a:extLst>
            </p:cNvPr>
            <p:cNvSpPr/>
            <p:nvPr/>
          </p:nvSpPr>
          <p:spPr>
            <a:xfrm>
              <a:off x="8766650" y="1676090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EC2BDDB1-8B15-F671-D856-08701DAE76F9}"/>
                </a:ext>
              </a:extLst>
            </p:cNvPr>
            <p:cNvSpPr/>
            <p:nvPr/>
          </p:nvSpPr>
          <p:spPr>
            <a:xfrm rot="10800000">
              <a:off x="8597832" y="5011276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DEA8463F-0F6E-E48A-4291-88A8D15D207E}"/>
                </a:ext>
              </a:extLst>
            </p:cNvPr>
            <p:cNvSpPr/>
            <p:nvPr/>
          </p:nvSpPr>
          <p:spPr>
            <a:xfrm rot="10800000">
              <a:off x="8438803" y="5196663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8F5B9550-ED37-C141-11CF-1EC0D51A764F}"/>
                </a:ext>
              </a:extLst>
            </p:cNvPr>
            <p:cNvSpPr/>
            <p:nvPr/>
          </p:nvSpPr>
          <p:spPr>
            <a:xfrm rot="10800000">
              <a:off x="8088166" y="5011306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AE4EB064-6BBE-8487-6C99-157BE3E6542A}"/>
                </a:ext>
              </a:extLst>
            </p:cNvPr>
            <p:cNvSpPr/>
            <p:nvPr/>
          </p:nvSpPr>
          <p:spPr>
            <a:xfrm rot="10800000">
              <a:off x="7931075" y="5196663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B07004CF-5702-034D-F920-8362BF24BF38}"/>
                </a:ext>
              </a:extLst>
            </p:cNvPr>
            <p:cNvSpPr/>
            <p:nvPr/>
          </p:nvSpPr>
          <p:spPr>
            <a:xfrm rot="10800000">
              <a:off x="7731492" y="5097420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E9471BB2-F812-D1CA-65D5-BD7418A4ACCF}"/>
                </a:ext>
              </a:extLst>
            </p:cNvPr>
            <p:cNvSpPr/>
            <p:nvPr/>
          </p:nvSpPr>
          <p:spPr>
            <a:xfrm rot="10800000">
              <a:off x="8242726" y="5107156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9BC55435-2C1F-4660-9A75-3B855A6DE4CF}"/>
                </a:ext>
              </a:extLst>
            </p:cNvPr>
            <p:cNvSpPr/>
            <p:nvPr/>
          </p:nvSpPr>
          <p:spPr>
            <a:xfrm rot="10800000">
              <a:off x="8754289" y="5107157"/>
              <a:ext cx="192242" cy="150380"/>
            </a:xfrm>
            <a:prstGeom prst="cube">
              <a:avLst/>
            </a:prstGeom>
            <a:solidFill>
              <a:srgbClr val="FF0000">
                <a:alpha val="86000"/>
              </a:srgbClr>
            </a:solidFill>
            <a:ln>
              <a:solidFill>
                <a:schemeClr val="accent1">
                  <a:shade val="15000"/>
                  <a:alpha val="8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F5FB4544-67C8-CB73-77F3-1E2C25F1FE81}"/>
              </a:ext>
            </a:extLst>
          </p:cNvPr>
          <p:cNvSpPr txBox="1"/>
          <p:nvPr/>
        </p:nvSpPr>
        <p:spPr>
          <a:xfrm>
            <a:off x="9186576" y="3838655"/>
            <a:ext cx="207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Stereo Layers: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94EE143-F08D-C905-7541-D78BB4C59B4F}"/>
              </a:ext>
            </a:extLst>
          </p:cNvPr>
          <p:cNvGrpSpPr/>
          <p:nvPr/>
        </p:nvGrpSpPr>
        <p:grpSpPr>
          <a:xfrm rot="16200000">
            <a:off x="6677085" y="4163192"/>
            <a:ext cx="1455257" cy="1382369"/>
            <a:chOff x="7383489" y="3946531"/>
            <a:chExt cx="1651530" cy="1565703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1A44459-E36E-0F9B-351F-EBCF3295A05E}"/>
                </a:ext>
              </a:extLst>
            </p:cNvPr>
            <p:cNvGrpSpPr/>
            <p:nvPr/>
          </p:nvGrpSpPr>
          <p:grpSpPr>
            <a:xfrm>
              <a:off x="7623908" y="4185138"/>
              <a:ext cx="1066799" cy="1101969"/>
              <a:chOff x="7623908" y="4185138"/>
              <a:chExt cx="1066799" cy="110196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AD862C05-39F9-5853-46A9-D25D5F8E7A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59969" y="4185138"/>
                <a:ext cx="0" cy="7424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9C6E193B-3EB7-8F6B-6D1A-5C372D5F1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2153" y="4919784"/>
                <a:ext cx="73855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7DA98010-7361-D70A-7BD8-31041405C5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23908" y="4919784"/>
                <a:ext cx="332153" cy="3673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5EF9E334-47B6-21B8-FE4A-A5ED71C36B62}"/>
                    </a:ext>
                  </a:extLst>
                </p:cNvPr>
                <p:cNvSpPr txBox="1"/>
                <p:nvPr/>
              </p:nvSpPr>
              <p:spPr>
                <a:xfrm rot="5400000">
                  <a:off x="7418195" y="5146034"/>
                  <a:ext cx="331494" cy="400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5EF9E334-47B6-21B8-FE4A-A5ED71C36B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418195" y="5146034"/>
                  <a:ext cx="331494" cy="40090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F8D1C49-93FE-7527-C3C1-C8DE0D8B850E}"/>
                    </a:ext>
                  </a:extLst>
                </p:cNvPr>
                <p:cNvSpPr txBox="1"/>
                <p:nvPr/>
              </p:nvSpPr>
              <p:spPr>
                <a:xfrm rot="5400000">
                  <a:off x="8668819" y="4706017"/>
                  <a:ext cx="331495" cy="400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F8D1C49-93FE-7527-C3C1-C8DE0D8B85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668819" y="4706017"/>
                  <a:ext cx="331495" cy="400905"/>
                </a:xfrm>
                <a:prstGeom prst="rect">
                  <a:avLst/>
                </a:prstGeom>
                <a:blipFill>
                  <a:blip r:embed="rId4"/>
                  <a:stretch>
                    <a:fillRect r="-12500"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D8EA5C8-B4D8-D8AA-40D4-50450BE1F264}"/>
                    </a:ext>
                  </a:extLst>
                </p:cNvPr>
                <p:cNvSpPr txBox="1"/>
                <p:nvPr/>
              </p:nvSpPr>
              <p:spPr>
                <a:xfrm rot="5400000">
                  <a:off x="7847783" y="3911826"/>
                  <a:ext cx="331494" cy="4009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D8EA5C8-B4D8-D8AA-40D4-50450BE1F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847783" y="3911826"/>
                  <a:ext cx="331494" cy="40090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F5CE4ED-1707-A224-CEC4-5E7828CB1880}"/>
              </a:ext>
            </a:extLst>
          </p:cNvPr>
          <p:cNvGrpSpPr/>
          <p:nvPr/>
        </p:nvGrpSpPr>
        <p:grpSpPr>
          <a:xfrm rot="16200000">
            <a:off x="4399630" y="3298487"/>
            <a:ext cx="1317072" cy="3022030"/>
            <a:chOff x="4174756" y="3894906"/>
            <a:chExt cx="945524" cy="2200735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3AF3336-9F03-CFB2-C31B-4AA0600DC7FD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4365136" y="3901081"/>
              <a:ext cx="0" cy="219456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B0F9C1A-6E4C-A538-866A-289B9A0CA15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149804" y="4981462"/>
              <a:ext cx="2049906" cy="1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C1C6CC4-FE62-DAFF-E56F-94C190D209FE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4826025" y="3894906"/>
              <a:ext cx="0" cy="219456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160F01F-6EEF-2FA0-F71B-920E720E2E1D}"/>
                </a:ext>
              </a:extLst>
            </p:cNvPr>
            <p:cNvCxnSpPr>
              <a:cxnSpLocks/>
            </p:cNvCxnSpPr>
            <p:nvPr/>
          </p:nvCxnSpPr>
          <p:spPr>
            <a:xfrm>
              <a:off x="4657536" y="3967255"/>
              <a:ext cx="5544" cy="2056037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15CD081-CE05-F17E-2684-F0BD39A8E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9243" y="4500563"/>
              <a:ext cx="398293" cy="16193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2DB626C-C8D3-C4AE-D737-E524D2CA8D7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86087" y="5001449"/>
              <a:ext cx="2068386" cy="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A68C6D02-3D47-2E99-2F57-8ABB75E8E2E4}"/>
                </a:ext>
              </a:extLst>
            </p:cNvPr>
            <p:cNvSpPr/>
            <p:nvPr/>
          </p:nvSpPr>
          <p:spPr>
            <a:xfrm>
              <a:off x="4642107" y="4525964"/>
              <a:ext cx="45719" cy="126682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9EB3219F-C403-F47F-D542-6D0A9A3391F6}"/>
                    </a:ext>
                  </a:extLst>
                </p:cNvPr>
                <p:cNvSpPr txBox="1"/>
                <p:nvPr/>
              </p:nvSpPr>
              <p:spPr>
                <a:xfrm rot="5400000">
                  <a:off x="4357618" y="5059756"/>
                  <a:ext cx="29855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9EB3219F-C403-F47F-D542-6D0A9A339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357618" y="5059756"/>
                  <a:ext cx="298553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6" name="Arc 135">
              <a:extLst>
                <a:ext uri="{FF2B5EF4-FFF2-40B4-BE49-F238E27FC236}">
                  <a16:creationId xmlns:a16="http://schemas.microsoft.com/office/drawing/2014/main" id="{83AD05C3-08BB-F9E1-53BE-241F93704EB2}"/>
                </a:ext>
              </a:extLst>
            </p:cNvPr>
            <p:cNvSpPr/>
            <p:nvPr/>
          </p:nvSpPr>
          <p:spPr>
            <a:xfrm rot="18147817">
              <a:off x="4416571" y="5072845"/>
              <a:ext cx="300687" cy="315298"/>
            </a:xfrm>
            <a:prstGeom prst="arc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A75A848A-9F97-E6B2-6C64-046448F5477C}"/>
              </a:ext>
            </a:extLst>
          </p:cNvPr>
          <p:cNvSpPr txBox="1"/>
          <p:nvPr/>
        </p:nvSpPr>
        <p:spPr>
          <a:xfrm>
            <a:off x="9237382" y="932199"/>
            <a:ext cx="207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Non-Stereo Layers: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23F7943-BB48-48EA-780C-95E1738AB740}"/>
              </a:ext>
            </a:extLst>
          </p:cNvPr>
          <p:cNvCxnSpPr>
            <a:cxnSpLocks/>
          </p:cNvCxnSpPr>
          <p:nvPr/>
        </p:nvCxnSpPr>
        <p:spPr>
          <a:xfrm flipV="1">
            <a:off x="10815318" y="2859427"/>
            <a:ext cx="0" cy="36282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AB30213E-76B3-017F-335B-73B8087A1760}"/>
              </a:ext>
            </a:extLst>
          </p:cNvPr>
          <p:cNvCxnSpPr>
            <a:cxnSpLocks/>
          </p:cNvCxnSpPr>
          <p:nvPr/>
        </p:nvCxnSpPr>
        <p:spPr>
          <a:xfrm flipV="1">
            <a:off x="7871557" y="2613825"/>
            <a:ext cx="529677" cy="63473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A8290E8E-A248-F956-3833-D6FC85534471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8824772" y="2558657"/>
            <a:ext cx="10891" cy="64584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932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9FB10BFA-5E3D-5E2C-97B8-1EDEA41C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116" y="1074516"/>
            <a:ext cx="5901121" cy="449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8A7AFD-5720-1BD0-E691-66BC16DE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5" y="1051099"/>
            <a:ext cx="5841710" cy="453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F3FB31-6C54-AB82-0348-5A9D75F7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13E9C228-A18A-AF79-DAF7-B51682FA7AB8}"/>
              </a:ext>
            </a:extLst>
          </p:cNvPr>
          <p:cNvSpPr txBox="1"/>
          <p:nvPr/>
        </p:nvSpPr>
        <p:spPr>
          <a:xfrm rot="20031808">
            <a:off x="8499972" y="3585655"/>
            <a:ext cx="25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>
                    <a:alpha val="50000"/>
                  </a:srgbClr>
                </a:solidFill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437D1-60C2-A434-9F71-9138F4B093EA}"/>
              </a:ext>
            </a:extLst>
          </p:cNvPr>
          <p:cNvSpPr txBox="1"/>
          <p:nvPr/>
        </p:nvSpPr>
        <p:spPr>
          <a:xfrm rot="20031808">
            <a:off x="2269424" y="3717109"/>
            <a:ext cx="190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>
                    <a:alpha val="50000"/>
                  </a:srgbClr>
                </a:solidFill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8EA73D-0F9F-0613-1B51-1FA00E54E07D}"/>
                  </a:ext>
                </a:extLst>
              </p:cNvPr>
              <p:cNvSpPr txBox="1"/>
              <p:nvPr/>
            </p:nvSpPr>
            <p:spPr>
              <a:xfrm>
                <a:off x="7160150" y="5583460"/>
                <a:ext cx="4526062" cy="513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0"/>
                  <a:t>Expectation: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stereo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stereo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𝑡𝑖𝑙𝑡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mm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rgbClr val="00B050"/>
                        </a:solidFill>
                      </a:rPr>
                      <m:t>🗹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8EA73D-0F9F-0613-1B51-1FA00E54E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150" y="5583460"/>
                <a:ext cx="4526062" cy="513667"/>
              </a:xfrm>
              <a:prstGeom prst="rect">
                <a:avLst/>
              </a:prstGeom>
              <a:blipFill>
                <a:blip r:embed="rId4"/>
                <a:stretch>
                  <a:fillRect l="-1213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86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67"/>
            <a:ext cx="11353800" cy="1325563"/>
          </a:xfrm>
        </p:spPr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7072"/>
            <a:ext cx="8014856" cy="4718570"/>
          </a:xfrm>
        </p:spPr>
        <p:txBody>
          <a:bodyPr/>
          <a:lstStyle/>
          <a:p>
            <a:r>
              <a:rPr lang="en-US"/>
              <a:t>HITMAN suitable for in </a:t>
            </a:r>
            <a:r>
              <a:rPr lang="en-US" err="1"/>
              <a:t>LiquidO</a:t>
            </a:r>
            <a:r>
              <a:rPr lang="en-US"/>
              <a:t> style detectors</a:t>
            </a:r>
          </a:p>
          <a:p>
            <a:pPr lvl="1"/>
            <a:r>
              <a:rPr lang="en-US"/>
              <a:t>Enables studies of advanced stereo geometries</a:t>
            </a:r>
          </a:p>
          <a:p>
            <a:pPr lvl="1"/>
            <a:r>
              <a:rPr lang="en-US"/>
              <a:t>Translate kinematic performance to reactor characterization capabilities in CLOUD</a:t>
            </a:r>
          </a:p>
          <a:p>
            <a:r>
              <a:rPr lang="en-US"/>
              <a:t>Ethos from last presentation holds true:</a:t>
            </a:r>
          </a:p>
          <a:p>
            <a:pPr lvl="1"/>
            <a:r>
              <a:rPr lang="en-US"/>
              <a:t>“If you can simulate your detector, we can reconstruct it”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A black and white mesh&#10;&#10;Description automatically generated">
            <a:extLst>
              <a:ext uri="{FF2B5EF4-FFF2-40B4-BE49-F238E27FC236}">
                <a16:creationId xmlns:a16="http://schemas.microsoft.com/office/drawing/2014/main" id="{07CA91CB-0B55-9200-FE1B-40868E126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759" y="2499752"/>
            <a:ext cx="2474796" cy="3001422"/>
          </a:xfrm>
          <a:prstGeom prst="rect">
            <a:avLst/>
          </a:prstGeom>
        </p:spPr>
      </p:pic>
      <p:pic>
        <p:nvPicPr>
          <p:cNvPr id="7" name="Picture 6" descr="A circular pattern with lines&#10;&#10;Description automatically generated">
            <a:extLst>
              <a:ext uri="{FF2B5EF4-FFF2-40B4-BE49-F238E27FC236}">
                <a16:creationId xmlns:a16="http://schemas.microsoft.com/office/drawing/2014/main" id="{FE167311-8ADA-F371-68D7-6D01A3628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438" y="219280"/>
            <a:ext cx="2297438" cy="2249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F4D7F5-4CB3-BDBA-3454-2D02B4475E90}"/>
              </a:ext>
            </a:extLst>
          </p:cNvPr>
          <p:cNvSpPr txBox="1"/>
          <p:nvPr/>
        </p:nvSpPr>
        <p:spPr>
          <a:xfrm>
            <a:off x="9310608" y="5479760"/>
            <a:ext cx="2991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Advanced stereo geometries</a:t>
            </a:r>
          </a:p>
          <a:p>
            <a:pPr algn="ctr"/>
            <a:r>
              <a:rPr lang="en-US"/>
              <a:t>(S. </a:t>
            </a:r>
            <a:r>
              <a:rPr lang="en-US" err="1"/>
              <a:t>Wakely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0531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7115AE1867C04EAF4FD244B2788278" ma:contentTypeVersion="15" ma:contentTypeDescription="Create a new document." ma:contentTypeScope="" ma:versionID="9304f05b5644aa2296b2dfa093969ab9">
  <xsd:schema xmlns:xsd="http://www.w3.org/2001/XMLSchema" xmlns:xs="http://www.w3.org/2001/XMLSchema" xmlns:p="http://schemas.microsoft.com/office/2006/metadata/properties" xmlns:ns3="a865148b-3c50-4a79-965f-7aa50e3974bd" xmlns:ns4="11c5f255-fb59-4d70-b5b0-6a46dc5d6e02" targetNamespace="http://schemas.microsoft.com/office/2006/metadata/properties" ma:root="true" ma:fieldsID="14af5088338e8a815de4abafbd454661" ns3:_="" ns4:_="">
    <xsd:import namespace="a865148b-3c50-4a79-965f-7aa50e3974bd"/>
    <xsd:import namespace="11c5f255-fb59-4d70-b5b0-6a46dc5d6e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5148b-3c50-4a79-965f-7aa50e397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5f255-fb59-4d70-b5b0-6a46dc5d6e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865148b-3c50-4a79-965f-7aa50e3974b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AF9B2A-C9EE-4650-A860-013DB927FD23}">
  <ds:schemaRefs>
    <ds:schemaRef ds:uri="11c5f255-fb59-4d70-b5b0-6a46dc5d6e02"/>
    <ds:schemaRef ds:uri="a865148b-3c50-4a79-965f-7aa50e3974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C91A51E-2D11-4612-9DC9-6FD7DE0239D5}">
  <ds:schemaRefs>
    <ds:schemaRef ds:uri="11c5f255-fb59-4d70-b5b0-6a46dc5d6e02"/>
    <ds:schemaRef ds:uri="a865148b-3c50-4a79-965f-7aa50e3974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EECDCD6-B2F2-422B-A7B1-01F366084D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1327</Words>
  <Application>Microsoft Office PowerPoint</Application>
  <PresentationFormat>Widescreen</PresentationFormat>
  <Paragraphs>158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Book</vt:lpstr>
      <vt:lpstr>Calibri</vt:lpstr>
      <vt:lpstr>Calibri Light</vt:lpstr>
      <vt:lpstr>Cambria Math</vt:lpstr>
      <vt:lpstr>Trebuchet MS</vt:lpstr>
      <vt:lpstr>Office Theme</vt:lpstr>
      <vt:lpstr>PowerPoint Presentation</vt:lpstr>
      <vt:lpstr>Inference in Novel Particle Detectors</vt:lpstr>
      <vt:lpstr>Mission Relevance</vt:lpstr>
      <vt:lpstr>The Inference Problem:</vt:lpstr>
      <vt:lpstr>Combining NRE &amp; EML</vt:lpstr>
      <vt:lpstr>HITMAN Applied to CLOUD</vt:lpstr>
      <vt:lpstr>Example Study: CLOUD Stereo Layers</vt:lpstr>
      <vt:lpstr>Results</vt:lpstr>
      <vt:lpstr>Conclusion</vt:lpstr>
      <vt:lpstr>Impact of HITMAN</vt:lpstr>
      <vt:lpstr>Next Steps</vt:lpstr>
      <vt:lpstr>MTV Impact</vt:lpstr>
      <vt:lpstr>Acknowledgements</vt:lpstr>
      <vt:lpstr>Citations</vt:lpstr>
      <vt:lpstr>Example Study: Configuration</vt:lpstr>
      <vt:lpstr>Neural Ratio Estimator: Theory</vt:lpstr>
      <vt:lpstr>The Extended Maximum Likelihood: Explicit Inputs</vt:lpstr>
      <vt:lpstr>Network Architecture: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DNNG</dc:creator>
  <cp:lastModifiedBy>Wendel, Garrett Michael</cp:lastModifiedBy>
  <cp:revision>1</cp:revision>
  <dcterms:created xsi:type="dcterms:W3CDTF">2019-02-11T21:15:40Z</dcterms:created>
  <dcterms:modified xsi:type="dcterms:W3CDTF">2024-03-20T04:08:08Z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0x0101008A7115AE1867C04EAF4FD244B2788278</vt:lpwstr>
  </property>
</Properties>
</file>